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0"/>
  </p:notesMasterIdLst>
  <p:sldIdLst>
    <p:sldId id="256" r:id="rId5"/>
    <p:sldId id="257" r:id="rId6"/>
    <p:sldId id="261" r:id="rId7"/>
    <p:sldId id="258" r:id="rId8"/>
    <p:sldId id="259" r:id="rId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5ABEC1-BFDC-411B-9324-4E73B3402644}" v="3" dt="2024-05-27T09:31:43.838"/>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Wada, Ryuta/和田 龍太" userId="2d932581-5fbd-4652-aa43-e6a64ab27875" providerId="ADAL" clId="{2D6A233A-D808-454E-BA78-3410BD921D13}"/>
    <pc:docChg chg="custSel modSld">
      <pc:chgData name="Wada, Ryuta/和田 龍太" userId="2d932581-5fbd-4652-aa43-e6a64ab27875" providerId="ADAL" clId="{2D6A233A-D808-454E-BA78-3410BD921D13}" dt="2024-05-13T07:59:09.906" v="260" actId="115"/>
      <pc:docMkLst>
        <pc:docMk/>
      </pc:docMkLst>
      <pc:sldChg chg="addSp delSp modSp mod">
        <pc:chgData name="Wada, Ryuta/和田 龍太" userId="2d932581-5fbd-4652-aa43-e6a64ab27875" providerId="ADAL" clId="{2D6A233A-D808-454E-BA78-3410BD921D13}" dt="2024-05-13T07:59:09.906" v="260" actId="115"/>
        <pc:sldMkLst>
          <pc:docMk/>
          <pc:sldMk cId="1512045117" sldId="256"/>
        </pc:sldMkLst>
        <pc:spChg chg="del">
          <ac:chgData name="Wada, Ryuta/和田 龍太" userId="2d932581-5fbd-4652-aa43-e6a64ab27875" providerId="ADAL" clId="{2D6A233A-D808-454E-BA78-3410BD921D13}" dt="2024-05-13T07:55:19.220" v="45" actId="478"/>
          <ac:spMkLst>
            <pc:docMk/>
            <pc:sldMk cId="1512045117" sldId="256"/>
            <ac:spMk id="2" creationId="{7544310F-33F2-7A37-A130-3CF02A1A9928}"/>
          </ac:spMkLst>
        </pc:spChg>
        <pc:spChg chg="mod">
          <ac:chgData name="Wada, Ryuta/和田 龍太" userId="2d932581-5fbd-4652-aa43-e6a64ab27875" providerId="ADAL" clId="{2D6A233A-D808-454E-BA78-3410BD921D13}" dt="2024-05-13T07:55:00.462" v="43" actId="20577"/>
          <ac:spMkLst>
            <pc:docMk/>
            <pc:sldMk cId="1512045117" sldId="256"/>
            <ac:spMk id="4" creationId="{00000000-0000-0000-0000-000000000000}"/>
          </ac:spMkLst>
        </pc:spChg>
        <pc:spChg chg="add mod">
          <ac:chgData name="Wada, Ryuta/和田 龍太" userId="2d932581-5fbd-4652-aa43-e6a64ab27875" providerId="ADAL" clId="{2D6A233A-D808-454E-BA78-3410BD921D13}" dt="2024-05-13T07:55:45.512" v="51" actId="14100"/>
          <ac:spMkLst>
            <pc:docMk/>
            <pc:sldMk cId="1512045117" sldId="256"/>
            <ac:spMk id="7" creationId="{7631D588-647E-44A3-8581-A411069FBF64}"/>
          </ac:spMkLst>
        </pc:spChg>
        <pc:spChg chg="mod">
          <ac:chgData name="Wada, Ryuta/和田 龍太" userId="2d932581-5fbd-4652-aa43-e6a64ab27875" providerId="ADAL" clId="{2D6A233A-D808-454E-BA78-3410BD921D13}" dt="2024-05-13T07:56:13.582" v="60" actId="1076"/>
          <ac:spMkLst>
            <pc:docMk/>
            <pc:sldMk cId="1512045117" sldId="256"/>
            <ac:spMk id="8" creationId="{00000000-0008-0000-0400-000005000000}"/>
          </ac:spMkLst>
        </pc:spChg>
        <pc:spChg chg="add mod">
          <ac:chgData name="Wada, Ryuta/和田 龍太" userId="2d932581-5fbd-4652-aa43-e6a64ab27875" providerId="ADAL" clId="{2D6A233A-D808-454E-BA78-3410BD921D13}" dt="2024-05-13T07:55:48.871" v="52" actId="1076"/>
          <ac:spMkLst>
            <pc:docMk/>
            <pc:sldMk cId="1512045117" sldId="256"/>
            <ac:spMk id="9" creationId="{2DCFA9C7-4C4A-4DB4-B28D-CC035FCA6105}"/>
          </ac:spMkLst>
        </pc:spChg>
        <pc:spChg chg="del">
          <ac:chgData name="Wada, Ryuta/和田 龍太" userId="2d932581-5fbd-4652-aa43-e6a64ab27875" providerId="ADAL" clId="{2D6A233A-D808-454E-BA78-3410BD921D13}" dt="2024-05-13T07:55:19.220" v="45" actId="478"/>
          <ac:spMkLst>
            <pc:docMk/>
            <pc:sldMk cId="1512045117" sldId="256"/>
            <ac:spMk id="10" creationId="{9F759A76-B8AA-6493-6011-0B70A596B07C}"/>
          </ac:spMkLst>
        </pc:spChg>
        <pc:spChg chg="mod">
          <ac:chgData name="Wada, Ryuta/和田 龍太" userId="2d932581-5fbd-4652-aa43-e6a64ab27875" providerId="ADAL" clId="{2D6A233A-D808-454E-BA78-3410BD921D13}" dt="2024-05-13T07:55:50.663" v="53" actId="1076"/>
          <ac:spMkLst>
            <pc:docMk/>
            <pc:sldMk cId="1512045117" sldId="256"/>
            <ac:spMk id="11" creationId="{00000000-0000-0000-0000-000000000000}"/>
          </ac:spMkLst>
        </pc:spChg>
        <pc:spChg chg="add mod">
          <ac:chgData name="Wada, Ryuta/和田 龍太" userId="2d932581-5fbd-4652-aa43-e6a64ab27875" providerId="ADAL" clId="{2D6A233A-D808-454E-BA78-3410BD921D13}" dt="2024-05-13T07:55:53.567" v="54" actId="14100"/>
          <ac:spMkLst>
            <pc:docMk/>
            <pc:sldMk cId="1512045117" sldId="256"/>
            <ac:spMk id="12" creationId="{932A82C1-6372-7E35-039D-9C3CC310DE1D}"/>
          </ac:spMkLst>
        </pc:spChg>
        <pc:spChg chg="add mod">
          <ac:chgData name="Wada, Ryuta/和田 龍太" userId="2d932581-5fbd-4652-aa43-e6a64ab27875" providerId="ADAL" clId="{2D6A233A-D808-454E-BA78-3410BD921D13}" dt="2024-05-13T07:59:03.560" v="257" actId="1076"/>
          <ac:spMkLst>
            <pc:docMk/>
            <pc:sldMk cId="1512045117" sldId="256"/>
            <ac:spMk id="14" creationId="{8812FD2E-85FF-457E-9C79-67EDB5710406}"/>
          </ac:spMkLst>
        </pc:spChg>
        <pc:spChg chg="add mod">
          <ac:chgData name="Wada, Ryuta/和田 龍太" userId="2d932581-5fbd-4652-aa43-e6a64ab27875" providerId="ADAL" clId="{2D6A233A-D808-454E-BA78-3410BD921D13}" dt="2024-05-13T07:59:09.906" v="260" actId="115"/>
          <ac:spMkLst>
            <pc:docMk/>
            <pc:sldMk cId="1512045117" sldId="256"/>
            <ac:spMk id="15" creationId="{C20BDEE8-1396-A3AC-9F03-85EA4D5664ED}"/>
          </ac:spMkLst>
        </pc:spChg>
        <pc:spChg chg="del">
          <ac:chgData name="Wada, Ryuta/和田 龍太" userId="2d932581-5fbd-4652-aa43-e6a64ab27875" providerId="ADAL" clId="{2D6A233A-D808-454E-BA78-3410BD921D13}" dt="2024-05-13T07:55:14.512" v="44" actId="478"/>
          <ac:spMkLst>
            <pc:docMk/>
            <pc:sldMk cId="1512045117" sldId="256"/>
            <ac:spMk id="29" creationId="{00000000-0008-0000-0600-00000F000000}"/>
          </ac:spMkLst>
        </pc:spChg>
        <pc:spChg chg="del">
          <ac:chgData name="Wada, Ryuta/和田 龍太" userId="2d932581-5fbd-4652-aa43-e6a64ab27875" providerId="ADAL" clId="{2D6A233A-D808-454E-BA78-3410BD921D13}" dt="2024-05-13T07:55:14.512" v="44" actId="478"/>
          <ac:spMkLst>
            <pc:docMk/>
            <pc:sldMk cId="1512045117" sldId="256"/>
            <ac:spMk id="30" creationId="{00000000-0008-0000-0600-000010000000}"/>
          </ac:spMkLst>
        </pc:spChg>
        <pc:spChg chg="del">
          <ac:chgData name="Wada, Ryuta/和田 龍太" userId="2d932581-5fbd-4652-aa43-e6a64ab27875" providerId="ADAL" clId="{2D6A233A-D808-454E-BA78-3410BD921D13}" dt="2024-05-13T07:55:14.512" v="44" actId="478"/>
          <ac:spMkLst>
            <pc:docMk/>
            <pc:sldMk cId="1512045117" sldId="256"/>
            <ac:spMk id="31" creationId="{00000000-0008-0000-0600-000011000000}"/>
          </ac:spMkLst>
        </pc:spChg>
        <pc:spChg chg="del">
          <ac:chgData name="Wada, Ryuta/和田 龍太" userId="2d932581-5fbd-4652-aa43-e6a64ab27875" providerId="ADAL" clId="{2D6A233A-D808-454E-BA78-3410BD921D13}" dt="2024-05-13T07:55:19.220" v="45" actId="478"/>
          <ac:spMkLst>
            <pc:docMk/>
            <pc:sldMk cId="1512045117" sldId="256"/>
            <ac:spMk id="32" creationId="{00000000-0008-0000-0600-000012000000}"/>
          </ac:spMkLst>
        </pc:spChg>
        <pc:spChg chg="del">
          <ac:chgData name="Wada, Ryuta/和田 龍太" userId="2d932581-5fbd-4652-aa43-e6a64ab27875" providerId="ADAL" clId="{2D6A233A-D808-454E-BA78-3410BD921D13}" dt="2024-05-13T07:55:19.220" v="45" actId="478"/>
          <ac:spMkLst>
            <pc:docMk/>
            <pc:sldMk cId="1512045117" sldId="256"/>
            <ac:spMk id="33" creationId="{00000000-0008-0000-0600-000013000000}"/>
          </ac:spMkLst>
        </pc:spChg>
        <pc:spChg chg="del">
          <ac:chgData name="Wada, Ryuta/和田 龍太" userId="2d932581-5fbd-4652-aa43-e6a64ab27875" providerId="ADAL" clId="{2D6A233A-D808-454E-BA78-3410BD921D13}" dt="2024-05-13T07:55:22.759" v="46" actId="478"/>
          <ac:spMkLst>
            <pc:docMk/>
            <pc:sldMk cId="1512045117" sldId="256"/>
            <ac:spMk id="34" creationId="{00000000-0008-0000-0600-000014000000}"/>
          </ac:spMkLst>
        </pc:spChg>
        <pc:spChg chg="del">
          <ac:chgData name="Wada, Ryuta/和田 龍太" userId="2d932581-5fbd-4652-aa43-e6a64ab27875" providerId="ADAL" clId="{2D6A233A-D808-454E-BA78-3410BD921D13}" dt="2024-05-13T07:55:14.512" v="44" actId="478"/>
          <ac:spMkLst>
            <pc:docMk/>
            <pc:sldMk cId="1512045117" sldId="256"/>
            <ac:spMk id="36" creationId="{00000000-0008-0000-0600-000016000000}"/>
          </ac:spMkLst>
        </pc:spChg>
        <pc:spChg chg="del">
          <ac:chgData name="Wada, Ryuta/和田 龍太" userId="2d932581-5fbd-4652-aa43-e6a64ab27875" providerId="ADAL" clId="{2D6A233A-D808-454E-BA78-3410BD921D13}" dt="2024-05-13T07:55:14.512" v="44" actId="478"/>
          <ac:spMkLst>
            <pc:docMk/>
            <pc:sldMk cId="1512045117" sldId="256"/>
            <ac:spMk id="37" creationId="{00000000-0008-0000-0600-000017000000}"/>
          </ac:spMkLst>
        </pc:spChg>
        <pc:picChg chg="add mod">
          <ac:chgData name="Wada, Ryuta/和田 龍太" userId="2d932581-5fbd-4652-aa43-e6a64ab27875" providerId="ADAL" clId="{2D6A233A-D808-454E-BA78-3410BD921D13}" dt="2024-05-13T07:55:41.143" v="49" actId="14100"/>
          <ac:picMkLst>
            <pc:docMk/>
            <pc:sldMk cId="1512045117" sldId="256"/>
            <ac:picMk id="6" creationId="{1D838E1B-8E2E-F670-DAC7-4988B338F66E}"/>
          </ac:picMkLst>
        </pc:picChg>
        <pc:picChg chg="add mod">
          <ac:chgData name="Wada, Ryuta/和田 龍太" userId="2d932581-5fbd-4652-aa43-e6a64ab27875" providerId="ADAL" clId="{2D6A233A-D808-454E-BA78-3410BD921D13}" dt="2024-05-13T07:58:40.040" v="214" actId="14100"/>
          <ac:picMkLst>
            <pc:docMk/>
            <pc:sldMk cId="1512045117" sldId="256"/>
            <ac:picMk id="13" creationId="{3FD1D2ED-0420-49B9-BAF7-74BBE841C9E5}"/>
          </ac:picMkLst>
        </pc:picChg>
        <pc:picChg chg="del">
          <ac:chgData name="Wada, Ryuta/和田 龍太" userId="2d932581-5fbd-4652-aa43-e6a64ab27875" providerId="ADAL" clId="{2D6A233A-D808-454E-BA78-3410BD921D13}" dt="2024-05-13T07:55:14.512" v="44" actId="478"/>
          <ac:picMkLst>
            <pc:docMk/>
            <pc:sldMk cId="1512045117" sldId="256"/>
            <ac:picMk id="22" creationId="{00000000-0000-0000-0000-000000000000}"/>
          </ac:picMkLst>
        </pc:picChg>
        <pc:picChg chg="del">
          <ac:chgData name="Wada, Ryuta/和田 龍太" userId="2d932581-5fbd-4652-aa43-e6a64ab27875" providerId="ADAL" clId="{2D6A233A-D808-454E-BA78-3410BD921D13}" dt="2024-05-13T07:55:14.512" v="44" actId="478"/>
          <ac:picMkLst>
            <pc:docMk/>
            <pc:sldMk cId="1512045117" sldId="256"/>
            <ac:picMk id="28" creationId="{00000000-0000-0000-0000-000000000000}"/>
          </ac:picMkLst>
        </pc:picChg>
        <pc:picChg chg="del">
          <ac:chgData name="Wada, Ryuta/和田 龍太" userId="2d932581-5fbd-4652-aa43-e6a64ab27875" providerId="ADAL" clId="{2D6A233A-D808-454E-BA78-3410BD921D13}" dt="2024-05-13T07:55:19.220" v="45" actId="478"/>
          <ac:picMkLst>
            <pc:docMk/>
            <pc:sldMk cId="1512045117" sldId="256"/>
            <ac:picMk id="35" creationId="{00000000-0000-0000-0000-000000000000}"/>
          </ac:picMkLst>
        </pc:picChg>
        <pc:cxnChg chg="del">
          <ac:chgData name="Wada, Ryuta/和田 龍太" userId="2d932581-5fbd-4652-aa43-e6a64ab27875" providerId="ADAL" clId="{2D6A233A-D808-454E-BA78-3410BD921D13}" dt="2024-05-13T07:55:22.759" v="46" actId="478"/>
          <ac:cxnSpMkLst>
            <pc:docMk/>
            <pc:sldMk cId="1512045117" sldId="256"/>
            <ac:cxnSpMk id="3" creationId="{00000000-0000-0000-0000-000000000000}"/>
          </ac:cxnSpMkLst>
        </pc:cxnChg>
        <pc:cxnChg chg="del">
          <ac:chgData name="Wada, Ryuta/和田 龍太" userId="2d932581-5fbd-4652-aa43-e6a64ab27875" providerId="ADAL" clId="{2D6A233A-D808-454E-BA78-3410BD921D13}" dt="2024-05-13T07:55:22.759" v="46" actId="478"/>
          <ac:cxnSpMkLst>
            <pc:docMk/>
            <pc:sldMk cId="1512045117" sldId="256"/>
            <ac:cxnSpMk id="5" creationId="{2175E26E-C434-88CA-8184-F4AF4697D374}"/>
          </ac:cxnSpMkLst>
        </pc:cxnChg>
      </pc:sldChg>
      <pc:sldChg chg="modSp mod">
        <pc:chgData name="Wada, Ryuta/和田 龍太" userId="2d932581-5fbd-4652-aa43-e6a64ab27875" providerId="ADAL" clId="{2D6A233A-D808-454E-BA78-3410BD921D13}" dt="2024-05-13T07:57:44.688" v="195" actId="14734"/>
        <pc:sldMkLst>
          <pc:docMk/>
          <pc:sldMk cId="1199536411" sldId="257"/>
        </pc:sldMkLst>
        <pc:graphicFrameChg chg="mod modGraphic">
          <ac:chgData name="Wada, Ryuta/和田 龍太" userId="2d932581-5fbd-4652-aa43-e6a64ab27875" providerId="ADAL" clId="{2D6A233A-D808-454E-BA78-3410BD921D13}" dt="2024-05-13T07:57:44.688" v="195" actId="14734"/>
          <ac:graphicFrameMkLst>
            <pc:docMk/>
            <pc:sldMk cId="1199536411" sldId="257"/>
            <ac:graphicFrameMk id="5" creationId="{00000000-0000-0000-0000-000000000000}"/>
          </ac:graphicFrameMkLst>
        </pc:graphicFrameChg>
      </pc:sldChg>
    </pc:docChg>
  </pc:docChgLst>
  <pc:docChgLst>
    <pc:chgData name="Wada, Ryuta/和田 龍太" userId="2d932581-5fbd-4652-aa43-e6a64ab27875" providerId="ADAL" clId="{5E229CE8-7AA2-4FE3-86F3-75518943A371}"/>
    <pc:docChg chg="custSel modSld">
      <pc:chgData name="Wada, Ryuta/和田 龍太" userId="2d932581-5fbd-4652-aa43-e6a64ab27875" providerId="ADAL" clId="{5E229CE8-7AA2-4FE3-86F3-75518943A371}" dt="2023-07-02T22:36:24.240" v="134"/>
      <pc:docMkLst>
        <pc:docMk/>
      </pc:docMkLst>
      <pc:sldChg chg="addSp delSp modSp mod">
        <pc:chgData name="Wada, Ryuta/和田 龍太" userId="2d932581-5fbd-4652-aa43-e6a64ab27875" providerId="ADAL" clId="{5E229CE8-7AA2-4FE3-86F3-75518943A371}" dt="2023-07-02T22:36:06.560" v="133" actId="14100"/>
        <pc:sldMkLst>
          <pc:docMk/>
          <pc:sldMk cId="1512045117" sldId="256"/>
        </pc:sldMkLst>
        <pc:spChg chg="add mod">
          <ac:chgData name="Wada, Ryuta/和田 龍太" userId="2d932581-5fbd-4652-aa43-e6a64ab27875" providerId="ADAL" clId="{5E229CE8-7AA2-4FE3-86F3-75518943A371}" dt="2023-07-02T22:34:31.491" v="67" actId="14100"/>
          <ac:spMkLst>
            <pc:docMk/>
            <pc:sldMk cId="1512045117" sldId="256"/>
            <ac:spMk id="2" creationId="{7544310F-33F2-7A37-A130-3CF02A1A9928}"/>
          </ac:spMkLst>
        </pc:spChg>
        <pc:spChg chg="add del mod">
          <ac:chgData name="Wada, Ryuta/和田 龍太" userId="2d932581-5fbd-4652-aa43-e6a64ab27875" providerId="ADAL" clId="{5E229CE8-7AA2-4FE3-86F3-75518943A371}" dt="2023-07-02T22:34:51.470" v="74" actId="21"/>
          <ac:spMkLst>
            <pc:docMk/>
            <pc:sldMk cId="1512045117" sldId="256"/>
            <ac:spMk id="9" creationId="{4E408AAE-86DA-DE7B-5BA4-C01C582362BB}"/>
          </ac:spMkLst>
        </pc:spChg>
        <pc:spChg chg="add mod">
          <ac:chgData name="Wada, Ryuta/和田 龍太" userId="2d932581-5fbd-4652-aa43-e6a64ab27875" providerId="ADAL" clId="{5E229CE8-7AA2-4FE3-86F3-75518943A371}" dt="2023-07-02T22:35:25.611" v="84" actId="14100"/>
          <ac:spMkLst>
            <pc:docMk/>
            <pc:sldMk cId="1512045117" sldId="256"/>
            <ac:spMk id="10" creationId="{9F759A76-B8AA-6493-6011-0B70A596B07C}"/>
          </ac:spMkLst>
        </pc:spChg>
        <pc:spChg chg="mod">
          <ac:chgData name="Wada, Ryuta/和田 龍太" userId="2d932581-5fbd-4652-aa43-e6a64ab27875" providerId="ADAL" clId="{5E229CE8-7AA2-4FE3-86F3-75518943A371}" dt="2023-07-02T22:34:16.603" v="60" actId="20577"/>
          <ac:spMkLst>
            <pc:docMk/>
            <pc:sldMk cId="1512045117" sldId="256"/>
            <ac:spMk id="30" creationId="{00000000-0008-0000-0600-000010000000}"/>
          </ac:spMkLst>
        </pc:spChg>
        <pc:spChg chg="mod">
          <ac:chgData name="Wada, Ryuta/和田 龍太" userId="2d932581-5fbd-4652-aa43-e6a64ab27875" providerId="ADAL" clId="{5E229CE8-7AA2-4FE3-86F3-75518943A371}" dt="2023-07-02T22:36:06.560" v="133" actId="14100"/>
          <ac:spMkLst>
            <pc:docMk/>
            <pc:sldMk cId="1512045117" sldId="256"/>
            <ac:spMk id="32" creationId="{00000000-0008-0000-0600-000012000000}"/>
          </ac:spMkLst>
        </pc:spChg>
        <pc:cxnChg chg="add mod">
          <ac:chgData name="Wada, Ryuta/和田 龍太" userId="2d932581-5fbd-4652-aa43-e6a64ab27875" providerId="ADAL" clId="{5E229CE8-7AA2-4FE3-86F3-75518943A371}" dt="2023-07-02T22:34:36.906" v="70" actId="14100"/>
          <ac:cxnSpMkLst>
            <pc:docMk/>
            <pc:sldMk cId="1512045117" sldId="256"/>
            <ac:cxnSpMk id="5" creationId="{2175E26E-C434-88CA-8184-F4AF4697D374}"/>
          </ac:cxnSpMkLst>
        </pc:cxnChg>
      </pc:sldChg>
      <pc:sldChg chg="addSp modSp mod">
        <pc:chgData name="Wada, Ryuta/和田 龍太" userId="2d932581-5fbd-4652-aa43-e6a64ab27875" providerId="ADAL" clId="{5E229CE8-7AA2-4FE3-86F3-75518943A371}" dt="2023-07-02T22:33:13.988" v="5" actId="207"/>
        <pc:sldMkLst>
          <pc:docMk/>
          <pc:sldMk cId="1199536411" sldId="257"/>
        </pc:sldMkLst>
        <pc:spChg chg="add mod">
          <ac:chgData name="Wada, Ryuta/和田 龍太" userId="2d932581-5fbd-4652-aa43-e6a64ab27875" providerId="ADAL" clId="{5E229CE8-7AA2-4FE3-86F3-75518943A371}" dt="2023-07-02T22:33:06.985" v="3"/>
          <ac:spMkLst>
            <pc:docMk/>
            <pc:sldMk cId="1199536411" sldId="257"/>
            <ac:spMk id="2" creationId="{C8B35BF3-996F-0DAB-8AB8-9C99A686E201}"/>
          </ac:spMkLst>
        </pc:spChg>
        <pc:spChg chg="mod">
          <ac:chgData name="Wada, Ryuta/和田 龍太" userId="2d932581-5fbd-4652-aa43-e6a64ab27875" providerId="ADAL" clId="{5E229CE8-7AA2-4FE3-86F3-75518943A371}" dt="2023-07-02T22:33:13.988" v="5" actId="207"/>
          <ac:spMkLst>
            <pc:docMk/>
            <pc:sldMk cId="1199536411" sldId="257"/>
            <ac:spMk id="6" creationId="{00000000-0000-0000-0000-000000000000}"/>
          </ac:spMkLst>
        </pc:spChg>
        <pc:graphicFrameChg chg="mod">
          <ac:chgData name="Wada, Ryuta/和田 龍太" userId="2d932581-5fbd-4652-aa43-e6a64ab27875" providerId="ADAL" clId="{5E229CE8-7AA2-4FE3-86F3-75518943A371}" dt="2023-07-02T22:32:36.025" v="0"/>
          <ac:graphicFrameMkLst>
            <pc:docMk/>
            <pc:sldMk cId="1199536411" sldId="257"/>
            <ac:graphicFrameMk id="5" creationId="{00000000-0000-0000-0000-000000000000}"/>
          </ac:graphicFrameMkLst>
        </pc:graphicFrameChg>
        <pc:cxnChg chg="add mod">
          <ac:chgData name="Wada, Ryuta/和田 龍太" userId="2d932581-5fbd-4652-aa43-e6a64ab27875" providerId="ADAL" clId="{5E229CE8-7AA2-4FE3-86F3-75518943A371}" dt="2023-07-02T22:33:06.985" v="3"/>
          <ac:cxnSpMkLst>
            <pc:docMk/>
            <pc:sldMk cId="1199536411" sldId="257"/>
            <ac:cxnSpMk id="3" creationId="{CBCF12ED-2E0B-A140-AD16-4CF60EED8D71}"/>
          </ac:cxnSpMkLst>
        </pc:cxnChg>
      </pc:sldChg>
      <pc:sldChg chg="modSp mod">
        <pc:chgData name="Wada, Ryuta/和田 龍太" userId="2d932581-5fbd-4652-aa43-e6a64ab27875" providerId="ADAL" clId="{5E229CE8-7AA2-4FE3-86F3-75518943A371}" dt="2023-07-02T22:36:24.240" v="134"/>
        <pc:sldMkLst>
          <pc:docMk/>
          <pc:sldMk cId="4213922500" sldId="258"/>
        </pc:sldMkLst>
        <pc:spChg chg="mod">
          <ac:chgData name="Wada, Ryuta/和田 龍太" userId="2d932581-5fbd-4652-aa43-e6a64ab27875" providerId="ADAL" clId="{5E229CE8-7AA2-4FE3-86F3-75518943A371}" dt="2023-07-02T22:36:24.240" v="134"/>
          <ac:spMkLst>
            <pc:docMk/>
            <pc:sldMk cId="4213922500" sldId="258"/>
            <ac:spMk id="4" creationId="{00000000-0000-0000-0000-000000000000}"/>
          </ac:spMkLst>
        </pc:spChg>
      </pc:sldChg>
    </pc:docChg>
  </pc:docChgLst>
  <pc:docChgLst>
    <pc:chgData name="Wada, Ryuta/和田 龍太" userId="2d932581-5fbd-4652-aa43-e6a64ab27875" providerId="ADAL" clId="{DC5ABEC1-BFDC-411B-9324-4E73B3402644}"/>
    <pc:docChg chg="custSel modSld">
      <pc:chgData name="Wada, Ryuta/和田 龍太" userId="2d932581-5fbd-4652-aa43-e6a64ab27875" providerId="ADAL" clId="{DC5ABEC1-BFDC-411B-9324-4E73B3402644}" dt="2024-05-27T09:33:38.449" v="1744" actId="20577"/>
      <pc:docMkLst>
        <pc:docMk/>
      </pc:docMkLst>
      <pc:sldChg chg="addSp delSp modSp mod">
        <pc:chgData name="Wada, Ryuta/和田 龍太" userId="2d932581-5fbd-4652-aa43-e6a64ab27875" providerId="ADAL" clId="{DC5ABEC1-BFDC-411B-9324-4E73B3402644}" dt="2024-05-27T09:31:59.942" v="1479" actId="20577"/>
        <pc:sldMkLst>
          <pc:docMk/>
          <pc:sldMk cId="1199536411" sldId="257"/>
        </pc:sldMkLst>
        <pc:spChg chg="del">
          <ac:chgData name="Wada, Ryuta/和田 龍太" userId="2d932581-5fbd-4652-aa43-e6a64ab27875" providerId="ADAL" clId="{DC5ABEC1-BFDC-411B-9324-4E73B3402644}" dt="2024-05-27T09:26:39.391" v="898" actId="478"/>
          <ac:spMkLst>
            <pc:docMk/>
            <pc:sldMk cId="1199536411" sldId="257"/>
            <ac:spMk id="2" creationId="{C8B35BF3-996F-0DAB-8AB8-9C99A686E201}"/>
          </ac:spMkLst>
        </pc:spChg>
        <pc:spChg chg="mod">
          <ac:chgData name="Wada, Ryuta/和田 龍太" userId="2d932581-5fbd-4652-aa43-e6a64ab27875" providerId="ADAL" clId="{DC5ABEC1-BFDC-411B-9324-4E73B3402644}" dt="2024-05-27T09:20:08.524" v="0" actId="1076"/>
          <ac:spMkLst>
            <pc:docMk/>
            <pc:sldMk cId="1199536411" sldId="257"/>
            <ac:spMk id="4" creationId="{00000000-0000-0000-0000-000000000000}"/>
          </ac:spMkLst>
        </pc:spChg>
        <pc:spChg chg="mod">
          <ac:chgData name="Wada, Ryuta/和田 龍太" userId="2d932581-5fbd-4652-aa43-e6a64ab27875" providerId="ADAL" clId="{DC5ABEC1-BFDC-411B-9324-4E73B3402644}" dt="2024-05-27T09:30:02.399" v="1191" actId="1076"/>
          <ac:spMkLst>
            <pc:docMk/>
            <pc:sldMk cId="1199536411" sldId="257"/>
            <ac:spMk id="6" creationId="{00000000-0000-0000-0000-000000000000}"/>
          </ac:spMkLst>
        </pc:spChg>
        <pc:spChg chg="add mod">
          <ac:chgData name="Wada, Ryuta/和田 龍太" userId="2d932581-5fbd-4652-aa43-e6a64ab27875" providerId="ADAL" clId="{DC5ABEC1-BFDC-411B-9324-4E73B3402644}" dt="2024-05-27T09:30:08" v="1193" actId="14100"/>
          <ac:spMkLst>
            <pc:docMk/>
            <pc:sldMk cId="1199536411" sldId="257"/>
            <ac:spMk id="7" creationId="{BF2F6398-3284-E1B9-8709-2859B52FC70D}"/>
          </ac:spMkLst>
        </pc:spChg>
        <pc:graphicFrameChg chg="mod modGraphic">
          <ac:chgData name="Wada, Ryuta/和田 龍太" userId="2d932581-5fbd-4652-aa43-e6a64ab27875" providerId="ADAL" clId="{DC5ABEC1-BFDC-411B-9324-4E73B3402644}" dt="2024-05-27T09:31:59.942" v="1479" actId="20577"/>
          <ac:graphicFrameMkLst>
            <pc:docMk/>
            <pc:sldMk cId="1199536411" sldId="257"/>
            <ac:graphicFrameMk id="5" creationId="{00000000-0000-0000-0000-000000000000}"/>
          </ac:graphicFrameMkLst>
        </pc:graphicFrameChg>
        <pc:cxnChg chg="del">
          <ac:chgData name="Wada, Ryuta/和田 龍太" userId="2d932581-5fbd-4652-aa43-e6a64ab27875" providerId="ADAL" clId="{DC5ABEC1-BFDC-411B-9324-4E73B3402644}" dt="2024-05-27T09:26:39.391" v="898" actId="478"/>
          <ac:cxnSpMkLst>
            <pc:docMk/>
            <pc:sldMk cId="1199536411" sldId="257"/>
            <ac:cxnSpMk id="3" creationId="{CBCF12ED-2E0B-A140-AD16-4CF60EED8D71}"/>
          </ac:cxnSpMkLst>
        </pc:cxnChg>
      </pc:sldChg>
      <pc:sldChg chg="modSp mod">
        <pc:chgData name="Wada, Ryuta/和田 龍太" userId="2d932581-5fbd-4652-aa43-e6a64ab27875" providerId="ADAL" clId="{DC5ABEC1-BFDC-411B-9324-4E73B3402644}" dt="2024-05-27T09:33:38.449" v="1744" actId="20577"/>
        <pc:sldMkLst>
          <pc:docMk/>
          <pc:sldMk cId="4213922500" sldId="258"/>
        </pc:sldMkLst>
        <pc:spChg chg="mod">
          <ac:chgData name="Wada, Ryuta/和田 龍太" userId="2d932581-5fbd-4652-aa43-e6a64ab27875" providerId="ADAL" clId="{DC5ABEC1-BFDC-411B-9324-4E73B3402644}" dt="2024-05-27T09:33:38.449" v="1744" actId="20577"/>
          <ac:spMkLst>
            <pc:docMk/>
            <pc:sldMk cId="4213922500" sldId="258"/>
            <ac:spMk id="4" creationId="{00000000-0000-0000-0000-000000000000}"/>
          </ac:spMkLst>
        </pc:spChg>
      </pc:sldChg>
    </pc:docChg>
  </pc:docChgLst>
  <pc:docChgLst>
    <pc:chgData name="Wada, Ryuta/和田 龍太" userId="S::1469999@tmc.twfr.toyota.co.jp::2d932581-5fbd-4652-aa43-e6a64ab27875" providerId="AD" clId="Web-{E011535F-886C-F6AB-6E75-BC59BEA1DB9C}"/>
    <pc:docChg chg="modSld">
      <pc:chgData name="Wada, Ryuta/和田 龍太" userId="S::1469999@tmc.twfr.toyota.co.jp::2d932581-5fbd-4652-aa43-e6a64ab27875" providerId="AD" clId="Web-{E011535F-886C-F6AB-6E75-BC59BEA1DB9C}" dt="2024-05-13T07:51:13.922" v="89" actId="20577"/>
      <pc:docMkLst>
        <pc:docMk/>
      </pc:docMkLst>
      <pc:sldChg chg="modSp">
        <pc:chgData name="Wada, Ryuta/和田 龍太" userId="S::1469999@tmc.twfr.toyota.co.jp::2d932581-5fbd-4652-aa43-e6a64ab27875" providerId="AD" clId="Web-{E011535F-886C-F6AB-6E75-BC59BEA1DB9C}" dt="2024-05-13T07:51:13.922" v="89" actId="20577"/>
        <pc:sldMkLst>
          <pc:docMk/>
          <pc:sldMk cId="4213922500" sldId="258"/>
        </pc:sldMkLst>
        <pc:spChg chg="mod">
          <ac:chgData name="Wada, Ryuta/和田 龍太" userId="S::1469999@tmc.twfr.toyota.co.jp::2d932581-5fbd-4652-aa43-e6a64ab27875" providerId="AD" clId="Web-{E011535F-886C-F6AB-6E75-BC59BEA1DB9C}" dt="2024-05-13T07:51:13.922" v="89" actId="20577"/>
          <ac:spMkLst>
            <pc:docMk/>
            <pc:sldMk cId="4213922500" sldId="258"/>
            <ac:spMk id="4" creationId="{00000000-0000-0000-0000-000000000000}"/>
          </ac:spMkLst>
        </pc:spChg>
      </pc:sldChg>
    </pc:docChg>
  </pc:docChgLst>
  <pc:docChgLst>
    <pc:chgData name="Oshino, Kazuma/押野 和馬" userId="S::1498617@tmc.twfr.toyota.co.jp::927bce06-d3f4-4f03-bdc0-bc9a6aa7ce0f" providerId="AD" clId="Web-{4E2E40C1-F83C-C240-C3CD-D3D198E9EE5B}"/>
    <pc:docChg chg="modSld">
      <pc:chgData name="Oshino, Kazuma/押野 和馬" userId="S::1498617@tmc.twfr.toyota.co.jp::927bce06-d3f4-4f03-bdc0-bc9a6aa7ce0f" providerId="AD" clId="Web-{4E2E40C1-F83C-C240-C3CD-D3D198E9EE5B}" dt="2023-07-11T22:38:14.032" v="72" actId="20577"/>
      <pc:docMkLst>
        <pc:docMk/>
      </pc:docMkLst>
      <pc:sldChg chg="modSp">
        <pc:chgData name="Oshino, Kazuma/押野 和馬" userId="S::1498617@tmc.twfr.toyota.co.jp::927bce06-d3f4-4f03-bdc0-bc9a6aa7ce0f" providerId="AD" clId="Web-{4E2E40C1-F83C-C240-C3CD-D3D198E9EE5B}" dt="2023-07-11T22:34:53.652" v="2" actId="20577"/>
        <pc:sldMkLst>
          <pc:docMk/>
          <pc:sldMk cId="1512045117" sldId="256"/>
        </pc:sldMkLst>
        <pc:spChg chg="mod">
          <ac:chgData name="Oshino, Kazuma/押野 和馬" userId="S::1498617@tmc.twfr.toyota.co.jp::927bce06-d3f4-4f03-bdc0-bc9a6aa7ce0f" providerId="AD" clId="Web-{4E2E40C1-F83C-C240-C3CD-D3D198E9EE5B}" dt="2023-07-11T22:34:53.652" v="2" actId="20577"/>
          <ac:spMkLst>
            <pc:docMk/>
            <pc:sldMk cId="1512045117" sldId="256"/>
            <ac:spMk id="4" creationId="{00000000-0000-0000-0000-000000000000}"/>
          </ac:spMkLst>
        </pc:spChg>
      </pc:sldChg>
      <pc:sldChg chg="modSp">
        <pc:chgData name="Oshino, Kazuma/押野 和馬" userId="S::1498617@tmc.twfr.toyota.co.jp::927bce06-d3f4-4f03-bdc0-bc9a6aa7ce0f" providerId="AD" clId="Web-{4E2E40C1-F83C-C240-C3CD-D3D198E9EE5B}" dt="2023-07-11T22:38:14.032" v="72" actId="20577"/>
        <pc:sldMkLst>
          <pc:docMk/>
          <pc:sldMk cId="4213922500" sldId="258"/>
        </pc:sldMkLst>
        <pc:spChg chg="mod">
          <ac:chgData name="Oshino, Kazuma/押野 和馬" userId="S::1498617@tmc.twfr.toyota.co.jp::927bce06-d3f4-4f03-bdc0-bc9a6aa7ce0f" providerId="AD" clId="Web-{4E2E40C1-F83C-C240-C3CD-D3D198E9EE5B}" dt="2023-07-11T22:38:14.032" v="72" actId="20577"/>
          <ac:spMkLst>
            <pc:docMk/>
            <pc:sldMk cId="4213922500" sldId="258"/>
            <ac:spMk id="4" creationId="{00000000-0000-0000-0000-000000000000}"/>
          </ac:spMkLst>
        </pc:spChg>
      </pc:sldChg>
    </pc:docChg>
  </pc:docChgLst>
</pc:chgInfo>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CE012A-F288-4F7F-9639-2CB4D23FBDE1}" type="datetimeFigureOut">
              <a:rPr kumimoji="1" lang="ja-JP" altLang="en-US" smtClean="0"/>
              <a:t>2024/5/27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7855AF-A834-4613-87D4-317AED10000C}" type="slidenum">
              <a:rPr kumimoji="1" lang="ja-JP" altLang="en-US" smtClean="0"/>
              <a:t>‹#›</a:t>
            </a:fld>
            <a:endParaRPr kumimoji="1" lang="ja-JP" altLang="en-US"/>
          </a:p>
        </p:txBody>
      </p:sp>
    </p:spTree>
    <p:extLst>
      <p:ext uri="{BB962C8B-B14F-4D97-AF65-F5344CB8AC3E}">
        <p14:creationId xmlns:p14="http://schemas.microsoft.com/office/powerpoint/2010/main" val="309797272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2E7855AF-A834-4613-87D4-317AED10000C}" type="slidenum">
              <a:rPr kumimoji="1" lang="ja-JP" altLang="en-US" smtClean="0"/>
              <a:t>1</a:t>
            </a:fld>
            <a:endParaRPr kumimoji="1" lang="ja-JP" altLang="en-US"/>
          </a:p>
        </p:txBody>
      </p:sp>
    </p:spTree>
    <p:extLst>
      <p:ext uri="{BB962C8B-B14F-4D97-AF65-F5344CB8AC3E}">
        <p14:creationId xmlns:p14="http://schemas.microsoft.com/office/powerpoint/2010/main" val="3141738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538921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70730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614147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83716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594671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652497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902157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3681873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1429151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910257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B3770DF7-0626-4071-B585-8AB154594AA2}" type="datetimeFigureOut">
              <a:rPr kumimoji="1" lang="ja-JP" altLang="en-US" smtClean="0"/>
              <a:t>2024/5/27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872859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770DF7-0626-4071-B585-8AB154594AA2}" type="datetimeFigureOut">
              <a:rPr kumimoji="1" lang="ja-JP" altLang="en-US" smtClean="0"/>
              <a:t>2024/5/27</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AA661E-CF6E-444B-8A7A-2F0FD48FA55D}" type="slidenum">
              <a:rPr kumimoji="1" lang="ja-JP" altLang="en-US" smtClean="0"/>
              <a:t>‹#›</a:t>
            </a:fld>
            <a:endParaRPr kumimoji="1" lang="ja-JP" altLang="en-US"/>
          </a:p>
        </p:txBody>
      </p:sp>
    </p:spTree>
    <p:extLst>
      <p:ext uri="{BB962C8B-B14F-4D97-AF65-F5344CB8AC3E}">
        <p14:creationId xmlns:p14="http://schemas.microsoft.com/office/powerpoint/2010/main" val="22300503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51300" y="57945"/>
            <a:ext cx="13023271" cy="954107"/>
          </a:xfrm>
          <a:prstGeom prst="rect">
            <a:avLst/>
          </a:prstGeom>
          <a:noFill/>
        </p:spPr>
        <p:txBody>
          <a:bodyPr wrap="square" lIns="91440" tIns="45720" rIns="91440" bIns="45720" rtlCol="0" anchor="t">
            <a:spAutoFit/>
          </a:bodyPr>
          <a:lstStyle/>
          <a:p>
            <a:r>
              <a:rPr kumimoji="1" lang="ja-JP" altLang="en-US" sz="2800" b="1" u="sng">
                <a:latin typeface="Meiryo UI" panose="020B0604030504040204" pitchFamily="50" charset="-128"/>
                <a:ea typeface="Meiryo UI" panose="020B0604030504040204" pitchFamily="50" charset="-128"/>
              </a:rPr>
              <a:t>集合時間／場所</a:t>
            </a:r>
            <a:endParaRPr kumimoji="1" lang="en-US" altLang="ja-JP" sz="2800" b="1" u="sng">
              <a:latin typeface="Meiryo UI" panose="020B0604030504040204" pitchFamily="50" charset="-128"/>
              <a:ea typeface="Meiryo UI" panose="020B0604030504040204" pitchFamily="50" charset="-128"/>
            </a:endParaRPr>
          </a:p>
          <a:p>
            <a:r>
              <a:rPr lang="ja-JP" altLang="en-US" sz="2800">
                <a:latin typeface="Meiryo UI"/>
                <a:ea typeface="Meiryo UI"/>
              </a:rPr>
              <a:t>   猿投棒の手会館第３駐車場</a:t>
            </a:r>
          </a:p>
        </p:txBody>
      </p:sp>
      <p:sp>
        <p:nvSpPr>
          <p:cNvPr id="8" name="テキスト ボックス 4">
            <a:extLst>
              <a:ext uri="{FF2B5EF4-FFF2-40B4-BE49-F238E27FC236}">
                <a16:creationId xmlns:a16="http://schemas.microsoft.com/office/drawing/2014/main" id="{00000000-0008-0000-0400-000005000000}"/>
              </a:ext>
            </a:extLst>
          </p:cNvPr>
          <p:cNvSpPr txBox="1"/>
          <p:nvPr/>
        </p:nvSpPr>
        <p:spPr>
          <a:xfrm>
            <a:off x="150584" y="1238374"/>
            <a:ext cx="12041416" cy="705031"/>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800">
                <a:solidFill>
                  <a:schemeClr val="tx1"/>
                </a:solidFill>
                <a:latin typeface="Meiryo UI" panose="020B0604030504040204" pitchFamily="50" charset="-128"/>
                <a:ea typeface="Meiryo UI" panose="020B0604030504040204" pitchFamily="50" charset="-128"/>
              </a:rPr>
              <a:t>住所　：</a:t>
            </a:r>
            <a:r>
              <a:rPr kumimoji="1" lang="ja-JP" altLang="en-US" sz="1800" b="1">
                <a:solidFill>
                  <a:schemeClr val="tx1"/>
                </a:solidFill>
              </a:rPr>
              <a:t>〒</a:t>
            </a:r>
            <a:r>
              <a:rPr kumimoji="1" lang="en-US" altLang="ja-JP" sz="1800" b="1">
                <a:solidFill>
                  <a:schemeClr val="tx1"/>
                </a:solidFill>
              </a:rPr>
              <a:t>470-0361 </a:t>
            </a:r>
            <a:r>
              <a:rPr kumimoji="1" lang="ja-JP" altLang="en-US" sz="1800" b="1">
                <a:solidFill>
                  <a:schemeClr val="tx1"/>
                </a:solidFill>
              </a:rPr>
              <a:t>愛知県豊田市猿投町別所２３−１</a:t>
            </a:r>
            <a:endParaRPr kumimoji="1" lang="en-US" altLang="ja-JP" sz="1800" b="1">
              <a:solidFill>
                <a:schemeClr val="tx1"/>
              </a:solidFill>
            </a:endParaRPr>
          </a:p>
          <a:p>
            <a:r>
              <a:rPr lang="en-US" altLang="ja-JP" sz="1800">
                <a:solidFill>
                  <a:schemeClr val="tx1"/>
                </a:solidFill>
                <a:latin typeface="Meiryo UI" panose="020B0604030504040204" pitchFamily="50" charset="-128"/>
                <a:ea typeface="Meiryo UI" panose="020B0604030504040204" pitchFamily="50" charset="-128"/>
              </a:rPr>
              <a:t>【</a:t>
            </a:r>
            <a:r>
              <a:rPr lang="ja-JP" altLang="en-US" sz="1800">
                <a:solidFill>
                  <a:schemeClr val="tx1"/>
                </a:solidFill>
                <a:latin typeface="Meiryo UI" panose="020B0604030504040204" pitchFamily="50" charset="-128"/>
                <a:ea typeface="Meiryo UI" panose="020B0604030504040204" pitchFamily="50" charset="-128"/>
              </a:rPr>
              <a:t>車</a:t>
            </a:r>
            <a:r>
              <a:rPr lang="en-US" altLang="ja-JP" sz="1800">
                <a:solidFill>
                  <a:schemeClr val="tx1"/>
                </a:solidFill>
                <a:latin typeface="Meiryo UI" panose="020B0604030504040204" pitchFamily="50" charset="-128"/>
                <a:ea typeface="Meiryo UI" panose="020B0604030504040204" pitchFamily="50" charset="-128"/>
              </a:rPr>
              <a:t>】</a:t>
            </a:r>
            <a:r>
              <a:rPr lang="ja-JP" altLang="en-US" sz="1800">
                <a:solidFill>
                  <a:schemeClr val="tx1"/>
                </a:solidFill>
                <a:latin typeface="Meiryo UI" panose="020B0604030504040204" pitchFamily="50" charset="-128"/>
                <a:ea typeface="Meiryo UI" panose="020B0604030504040204" pitchFamily="50" charset="-128"/>
              </a:rPr>
              <a:t>本社から車で約５０分　（車以外難しいと思います）</a:t>
            </a:r>
            <a:endParaRPr lang="en-US" altLang="ja-JP" sz="1800">
              <a:solidFill>
                <a:schemeClr val="tx1"/>
              </a:solidFill>
              <a:latin typeface="Meiryo UI" panose="020B0604030504040204" pitchFamily="50" charset="-128"/>
              <a:ea typeface="Meiryo UI" panose="020B0604030504040204" pitchFamily="50" charset="-128"/>
            </a:endParaRPr>
          </a:p>
        </p:txBody>
      </p:sp>
      <p:sp>
        <p:nvSpPr>
          <p:cNvPr id="11" name="テキスト ボックス 10"/>
          <p:cNvSpPr txBox="1"/>
          <p:nvPr/>
        </p:nvSpPr>
        <p:spPr>
          <a:xfrm>
            <a:off x="7667393" y="4646500"/>
            <a:ext cx="4213448" cy="1015663"/>
          </a:xfrm>
          <a:prstGeom prst="rect">
            <a:avLst/>
          </a:prstGeom>
          <a:solidFill>
            <a:srgbClr val="FFFF00"/>
          </a:solidFill>
        </p:spPr>
        <p:txBody>
          <a:bodyPr wrap="square" rtlCol="0">
            <a:spAutoFit/>
          </a:bodyPr>
          <a:lstStyle/>
          <a:p>
            <a:r>
              <a:rPr kumimoji="1" lang="ja-JP" altLang="en-US" sz="2000" b="1"/>
              <a:t>車無い方送迎検討しますので</a:t>
            </a:r>
            <a:endParaRPr kumimoji="1" lang="en-US" altLang="ja-JP" sz="2000" b="1"/>
          </a:p>
          <a:p>
            <a:r>
              <a:rPr kumimoji="1" lang="ja-JP" altLang="en-US" sz="2000" b="1"/>
              <a:t>運営陣までご連絡下さい</a:t>
            </a:r>
            <a:endParaRPr kumimoji="1" lang="en-US" altLang="ja-JP" sz="2000" b="1"/>
          </a:p>
          <a:p>
            <a:r>
              <a:rPr lang="ja-JP" altLang="en-US" sz="2000" b="1"/>
              <a:t>（練習の２日前までの連絡希望）</a:t>
            </a:r>
            <a:endParaRPr kumimoji="1" lang="en-US" altLang="ja-JP" sz="2000" b="1"/>
          </a:p>
        </p:txBody>
      </p:sp>
      <p:cxnSp>
        <p:nvCxnSpPr>
          <p:cNvPr id="27" name="直線矢印コネクタ 26">
            <a:extLst>
              <a:ext uri="{FF2B5EF4-FFF2-40B4-BE49-F238E27FC236}">
                <a16:creationId xmlns:a16="http://schemas.microsoft.com/office/drawing/2014/main" id="{00000000-0008-0000-0600-00000D000000}"/>
              </a:ext>
            </a:extLst>
          </p:cNvPr>
          <p:cNvCxnSpPr/>
          <p:nvPr/>
        </p:nvCxnSpPr>
        <p:spPr>
          <a:xfrm flipH="1" flipV="1">
            <a:off x="2712131" y="6078607"/>
            <a:ext cx="438150" cy="0"/>
          </a:xfrm>
          <a:prstGeom prst="straightConnector1">
            <a:avLst/>
          </a:prstGeom>
          <a:ln w="57150">
            <a:solidFill>
              <a:schemeClr val="bg1"/>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8" name="テキスト ボックス 35">
            <a:extLst>
              <a:ext uri="{FF2B5EF4-FFF2-40B4-BE49-F238E27FC236}">
                <a16:creationId xmlns:a16="http://schemas.microsoft.com/office/drawing/2014/main" id="{00000000-0008-0000-0600-000018000000}"/>
              </a:ext>
            </a:extLst>
          </p:cNvPr>
          <p:cNvSpPr txBox="1"/>
          <p:nvPr/>
        </p:nvSpPr>
        <p:spPr>
          <a:xfrm>
            <a:off x="9081224" y="6480389"/>
            <a:ext cx="1494558" cy="942109"/>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2800" b="1">
                <a:solidFill>
                  <a:schemeClr val="bg1"/>
                </a:solidFill>
              </a:rPr>
              <a:t>←入口</a:t>
            </a:r>
          </a:p>
        </p:txBody>
      </p:sp>
      <p:sp>
        <p:nvSpPr>
          <p:cNvPr id="39" name="テキスト ボックス 36">
            <a:extLst>
              <a:ext uri="{FF2B5EF4-FFF2-40B4-BE49-F238E27FC236}">
                <a16:creationId xmlns:a16="http://schemas.microsoft.com/office/drawing/2014/main" id="{00000000-0008-0000-0600-000019000000}"/>
              </a:ext>
            </a:extLst>
          </p:cNvPr>
          <p:cNvSpPr txBox="1"/>
          <p:nvPr/>
        </p:nvSpPr>
        <p:spPr>
          <a:xfrm rot="14684995">
            <a:off x="3574461" y="2712106"/>
            <a:ext cx="1046537" cy="470549"/>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800" b="1">
                <a:solidFill>
                  <a:schemeClr val="bg1"/>
                </a:solidFill>
              </a:rPr>
              <a:t>←入口</a:t>
            </a:r>
          </a:p>
        </p:txBody>
      </p:sp>
      <p:pic>
        <p:nvPicPr>
          <p:cNvPr id="6" name="図 5">
            <a:extLst>
              <a:ext uri="{FF2B5EF4-FFF2-40B4-BE49-F238E27FC236}">
                <a16:creationId xmlns:a16="http://schemas.microsoft.com/office/drawing/2014/main" id="{1D838E1B-8E2E-F670-DAC7-4988B338F66E}"/>
              </a:ext>
            </a:extLst>
          </p:cNvPr>
          <p:cNvPicPr>
            <a:picLocks noChangeAspect="1"/>
          </p:cNvPicPr>
          <p:nvPr/>
        </p:nvPicPr>
        <p:blipFill>
          <a:blip r:embed="rId3"/>
          <a:stretch>
            <a:fillRect/>
          </a:stretch>
        </p:blipFill>
        <p:spPr>
          <a:xfrm>
            <a:off x="311159" y="2265659"/>
            <a:ext cx="7018329" cy="4382852"/>
          </a:xfrm>
          <a:prstGeom prst="rect">
            <a:avLst/>
          </a:prstGeom>
        </p:spPr>
      </p:pic>
      <p:sp>
        <p:nvSpPr>
          <p:cNvPr id="7" name="フリーフォーム 32">
            <a:extLst>
              <a:ext uri="{FF2B5EF4-FFF2-40B4-BE49-F238E27FC236}">
                <a16:creationId xmlns:a16="http://schemas.microsoft.com/office/drawing/2014/main" id="{7631D588-647E-44A3-8581-A411069FBF64}"/>
              </a:ext>
            </a:extLst>
          </p:cNvPr>
          <p:cNvSpPr/>
          <p:nvPr/>
        </p:nvSpPr>
        <p:spPr>
          <a:xfrm>
            <a:off x="4924003" y="2947380"/>
            <a:ext cx="1962572" cy="3131223"/>
          </a:xfrm>
          <a:custGeom>
            <a:avLst/>
            <a:gdLst>
              <a:gd name="connsiteX0" fmla="*/ 0 w 448236"/>
              <a:gd name="connsiteY0" fmla="*/ 74707 h 2424953"/>
              <a:gd name="connsiteX1" fmla="*/ 74707 w 448236"/>
              <a:gd name="connsiteY1" fmla="*/ 0 h 2424953"/>
              <a:gd name="connsiteX2" fmla="*/ 373529 w 448236"/>
              <a:gd name="connsiteY2" fmla="*/ 0 h 2424953"/>
              <a:gd name="connsiteX3" fmla="*/ 448236 w 448236"/>
              <a:gd name="connsiteY3" fmla="*/ 74707 h 2424953"/>
              <a:gd name="connsiteX4" fmla="*/ 448236 w 448236"/>
              <a:gd name="connsiteY4" fmla="*/ 2350246 h 2424953"/>
              <a:gd name="connsiteX5" fmla="*/ 373529 w 448236"/>
              <a:gd name="connsiteY5" fmla="*/ 2424953 h 2424953"/>
              <a:gd name="connsiteX6" fmla="*/ 74707 w 448236"/>
              <a:gd name="connsiteY6" fmla="*/ 2424953 h 2424953"/>
              <a:gd name="connsiteX7" fmla="*/ 0 w 448236"/>
              <a:gd name="connsiteY7" fmla="*/ 2350246 h 2424953"/>
              <a:gd name="connsiteX8" fmla="*/ 0 w 448236"/>
              <a:gd name="connsiteY8" fmla="*/ 74707 h 2424953"/>
              <a:gd name="connsiteX0" fmla="*/ 0 w 605118"/>
              <a:gd name="connsiteY0" fmla="*/ 892737 h 2424953"/>
              <a:gd name="connsiteX1" fmla="*/ 231589 w 605118"/>
              <a:gd name="connsiteY1" fmla="*/ 0 h 2424953"/>
              <a:gd name="connsiteX2" fmla="*/ 530411 w 605118"/>
              <a:gd name="connsiteY2" fmla="*/ 0 h 2424953"/>
              <a:gd name="connsiteX3" fmla="*/ 605118 w 605118"/>
              <a:gd name="connsiteY3" fmla="*/ 74707 h 2424953"/>
              <a:gd name="connsiteX4" fmla="*/ 605118 w 605118"/>
              <a:gd name="connsiteY4" fmla="*/ 2350246 h 2424953"/>
              <a:gd name="connsiteX5" fmla="*/ 530411 w 605118"/>
              <a:gd name="connsiteY5" fmla="*/ 2424953 h 2424953"/>
              <a:gd name="connsiteX6" fmla="*/ 231589 w 605118"/>
              <a:gd name="connsiteY6" fmla="*/ 2424953 h 2424953"/>
              <a:gd name="connsiteX7" fmla="*/ 156882 w 605118"/>
              <a:gd name="connsiteY7" fmla="*/ 2350246 h 2424953"/>
              <a:gd name="connsiteX8" fmla="*/ 0 w 605118"/>
              <a:gd name="connsiteY8" fmla="*/ 892737 h 2424953"/>
              <a:gd name="connsiteX0" fmla="*/ 577216 w 1182334"/>
              <a:gd name="connsiteY0" fmla="*/ 892737 h 2424953"/>
              <a:gd name="connsiteX1" fmla="*/ 1982 w 1182334"/>
              <a:gd name="connsiteY1" fmla="*/ 235324 h 2424953"/>
              <a:gd name="connsiteX2" fmla="*/ 1107627 w 1182334"/>
              <a:gd name="connsiteY2" fmla="*/ 0 h 2424953"/>
              <a:gd name="connsiteX3" fmla="*/ 1182334 w 1182334"/>
              <a:gd name="connsiteY3" fmla="*/ 74707 h 2424953"/>
              <a:gd name="connsiteX4" fmla="*/ 1182334 w 1182334"/>
              <a:gd name="connsiteY4" fmla="*/ 2350246 h 2424953"/>
              <a:gd name="connsiteX5" fmla="*/ 1107627 w 1182334"/>
              <a:gd name="connsiteY5" fmla="*/ 2424953 h 2424953"/>
              <a:gd name="connsiteX6" fmla="*/ 808805 w 1182334"/>
              <a:gd name="connsiteY6" fmla="*/ 2424953 h 2424953"/>
              <a:gd name="connsiteX7" fmla="*/ 734098 w 1182334"/>
              <a:gd name="connsiteY7" fmla="*/ 2350246 h 2424953"/>
              <a:gd name="connsiteX8" fmla="*/ 577216 w 1182334"/>
              <a:gd name="connsiteY8" fmla="*/ 892737 h 2424953"/>
              <a:gd name="connsiteX0" fmla="*/ 577216 w 1182334"/>
              <a:gd name="connsiteY0" fmla="*/ 825383 h 2357599"/>
              <a:gd name="connsiteX1" fmla="*/ 1982 w 1182334"/>
              <a:gd name="connsiteY1" fmla="*/ 167970 h 2357599"/>
              <a:gd name="connsiteX2" fmla="*/ 368039 w 1182334"/>
              <a:gd name="connsiteY2" fmla="*/ 111940 h 2357599"/>
              <a:gd name="connsiteX3" fmla="*/ 1182334 w 1182334"/>
              <a:gd name="connsiteY3" fmla="*/ 7353 h 2357599"/>
              <a:gd name="connsiteX4" fmla="*/ 1182334 w 1182334"/>
              <a:gd name="connsiteY4" fmla="*/ 2282892 h 2357599"/>
              <a:gd name="connsiteX5" fmla="*/ 1107627 w 1182334"/>
              <a:gd name="connsiteY5" fmla="*/ 2357599 h 2357599"/>
              <a:gd name="connsiteX6" fmla="*/ 808805 w 1182334"/>
              <a:gd name="connsiteY6" fmla="*/ 2357599 h 2357599"/>
              <a:gd name="connsiteX7" fmla="*/ 734098 w 1182334"/>
              <a:gd name="connsiteY7" fmla="*/ 2282892 h 2357599"/>
              <a:gd name="connsiteX8" fmla="*/ 577216 w 1182334"/>
              <a:gd name="connsiteY8" fmla="*/ 825383 h 2357599"/>
              <a:gd name="connsiteX0" fmla="*/ 577216 w 1182334"/>
              <a:gd name="connsiteY0" fmla="*/ 713443 h 2245659"/>
              <a:gd name="connsiteX1" fmla="*/ 1982 w 1182334"/>
              <a:gd name="connsiteY1" fmla="*/ 56030 h 2245659"/>
              <a:gd name="connsiteX2" fmla="*/ 368039 w 1182334"/>
              <a:gd name="connsiteY2" fmla="*/ 0 h 2245659"/>
              <a:gd name="connsiteX3" fmla="*/ 1059069 w 1182334"/>
              <a:gd name="connsiteY3" fmla="*/ 679825 h 2245659"/>
              <a:gd name="connsiteX4" fmla="*/ 1182334 w 1182334"/>
              <a:gd name="connsiteY4" fmla="*/ 2170952 h 2245659"/>
              <a:gd name="connsiteX5" fmla="*/ 1107627 w 1182334"/>
              <a:gd name="connsiteY5" fmla="*/ 2245659 h 2245659"/>
              <a:gd name="connsiteX6" fmla="*/ 808805 w 1182334"/>
              <a:gd name="connsiteY6" fmla="*/ 2245659 h 2245659"/>
              <a:gd name="connsiteX7" fmla="*/ 734098 w 1182334"/>
              <a:gd name="connsiteY7" fmla="*/ 2170952 h 2245659"/>
              <a:gd name="connsiteX8" fmla="*/ 577216 w 1182334"/>
              <a:gd name="connsiteY8" fmla="*/ 713443 h 2245659"/>
              <a:gd name="connsiteX0" fmla="*/ 577216 w 1182334"/>
              <a:gd name="connsiteY0" fmla="*/ 713443 h 2294984"/>
              <a:gd name="connsiteX1" fmla="*/ 1982 w 1182334"/>
              <a:gd name="connsiteY1" fmla="*/ 56030 h 2294984"/>
              <a:gd name="connsiteX2" fmla="*/ 368039 w 1182334"/>
              <a:gd name="connsiteY2" fmla="*/ 0 h 2294984"/>
              <a:gd name="connsiteX3" fmla="*/ 1059069 w 1182334"/>
              <a:gd name="connsiteY3" fmla="*/ 679825 h 2294984"/>
              <a:gd name="connsiteX4" fmla="*/ 1182334 w 1182334"/>
              <a:gd name="connsiteY4" fmla="*/ 2170952 h 2294984"/>
              <a:gd name="connsiteX5" fmla="*/ 1107627 w 1182334"/>
              <a:gd name="connsiteY5" fmla="*/ 2245659 h 2294984"/>
              <a:gd name="connsiteX6" fmla="*/ 808805 w 1182334"/>
              <a:gd name="connsiteY6" fmla="*/ 2245659 h 2294984"/>
              <a:gd name="connsiteX7" fmla="*/ 902186 w 1182334"/>
              <a:gd name="connsiteY7" fmla="*/ 2283011 h 2294984"/>
              <a:gd name="connsiteX8" fmla="*/ 577216 w 1182334"/>
              <a:gd name="connsiteY8" fmla="*/ 713443 h 2294984"/>
              <a:gd name="connsiteX0" fmla="*/ 577216 w 1182334"/>
              <a:gd name="connsiteY0" fmla="*/ 713443 h 2294984"/>
              <a:gd name="connsiteX1" fmla="*/ 1982 w 1182334"/>
              <a:gd name="connsiteY1" fmla="*/ 56030 h 2294984"/>
              <a:gd name="connsiteX2" fmla="*/ 368039 w 1182334"/>
              <a:gd name="connsiteY2" fmla="*/ 0 h 2294984"/>
              <a:gd name="connsiteX3" fmla="*/ 1059069 w 1182334"/>
              <a:gd name="connsiteY3" fmla="*/ 679825 h 2294984"/>
              <a:gd name="connsiteX4" fmla="*/ 1182334 w 1182334"/>
              <a:gd name="connsiteY4" fmla="*/ 2170952 h 2294984"/>
              <a:gd name="connsiteX5" fmla="*/ 1107627 w 1182334"/>
              <a:gd name="connsiteY5" fmla="*/ 2245659 h 2294984"/>
              <a:gd name="connsiteX6" fmla="*/ 808805 w 1182334"/>
              <a:gd name="connsiteY6" fmla="*/ 2245659 h 2294984"/>
              <a:gd name="connsiteX7" fmla="*/ 902186 w 1182334"/>
              <a:gd name="connsiteY7" fmla="*/ 2283011 h 2294984"/>
              <a:gd name="connsiteX8" fmla="*/ 577216 w 1182334"/>
              <a:gd name="connsiteY8" fmla="*/ 713443 h 2294984"/>
              <a:gd name="connsiteX0" fmla="*/ 577216 w 1182334"/>
              <a:gd name="connsiteY0" fmla="*/ 713443 h 2294984"/>
              <a:gd name="connsiteX1" fmla="*/ 1982 w 1182334"/>
              <a:gd name="connsiteY1" fmla="*/ 56030 h 2294984"/>
              <a:gd name="connsiteX2" fmla="*/ 368039 w 1182334"/>
              <a:gd name="connsiteY2" fmla="*/ 0 h 2294984"/>
              <a:gd name="connsiteX3" fmla="*/ 1059069 w 1182334"/>
              <a:gd name="connsiteY3" fmla="*/ 679825 h 2294984"/>
              <a:gd name="connsiteX4" fmla="*/ 1182334 w 1182334"/>
              <a:gd name="connsiteY4" fmla="*/ 2170952 h 2294984"/>
              <a:gd name="connsiteX5" fmla="*/ 1107627 w 1182334"/>
              <a:gd name="connsiteY5" fmla="*/ 2245659 h 2294984"/>
              <a:gd name="connsiteX6" fmla="*/ 808805 w 1182334"/>
              <a:gd name="connsiteY6" fmla="*/ 2245659 h 2294984"/>
              <a:gd name="connsiteX7" fmla="*/ 902186 w 1182334"/>
              <a:gd name="connsiteY7" fmla="*/ 2283011 h 2294984"/>
              <a:gd name="connsiteX8" fmla="*/ 577216 w 1182334"/>
              <a:gd name="connsiteY8" fmla="*/ 713443 h 2294984"/>
              <a:gd name="connsiteX0" fmla="*/ 577216 w 1182334"/>
              <a:gd name="connsiteY0" fmla="*/ 713443 h 2294984"/>
              <a:gd name="connsiteX1" fmla="*/ 1982 w 1182334"/>
              <a:gd name="connsiteY1" fmla="*/ 56030 h 2294984"/>
              <a:gd name="connsiteX2" fmla="*/ 368039 w 1182334"/>
              <a:gd name="connsiteY2" fmla="*/ 0 h 2294984"/>
              <a:gd name="connsiteX3" fmla="*/ 947010 w 1182334"/>
              <a:gd name="connsiteY3" fmla="*/ 713442 h 2294984"/>
              <a:gd name="connsiteX4" fmla="*/ 1182334 w 1182334"/>
              <a:gd name="connsiteY4" fmla="*/ 2170952 h 2294984"/>
              <a:gd name="connsiteX5" fmla="*/ 1107627 w 1182334"/>
              <a:gd name="connsiteY5" fmla="*/ 2245659 h 2294984"/>
              <a:gd name="connsiteX6" fmla="*/ 808805 w 1182334"/>
              <a:gd name="connsiteY6" fmla="*/ 2245659 h 2294984"/>
              <a:gd name="connsiteX7" fmla="*/ 902186 w 1182334"/>
              <a:gd name="connsiteY7" fmla="*/ 2283011 h 2294984"/>
              <a:gd name="connsiteX8" fmla="*/ 577216 w 1182334"/>
              <a:gd name="connsiteY8" fmla="*/ 713443 h 2294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82334" h="2294984">
                <a:moveTo>
                  <a:pt x="577216" y="713443"/>
                </a:moveTo>
                <a:cubicBezTo>
                  <a:pt x="577216" y="672183"/>
                  <a:pt x="-39278" y="56030"/>
                  <a:pt x="1982" y="56030"/>
                </a:cubicBezTo>
                <a:lnTo>
                  <a:pt x="368039" y="0"/>
                </a:lnTo>
                <a:cubicBezTo>
                  <a:pt x="409299" y="0"/>
                  <a:pt x="947010" y="672182"/>
                  <a:pt x="947010" y="713442"/>
                </a:cubicBezTo>
                <a:lnTo>
                  <a:pt x="1182334" y="2170952"/>
                </a:lnTo>
                <a:cubicBezTo>
                  <a:pt x="1182334" y="2212212"/>
                  <a:pt x="1148887" y="2245659"/>
                  <a:pt x="1107627" y="2245659"/>
                </a:cubicBezTo>
                <a:lnTo>
                  <a:pt x="808805" y="2245659"/>
                </a:lnTo>
                <a:cubicBezTo>
                  <a:pt x="767545" y="2245659"/>
                  <a:pt x="902186" y="2324271"/>
                  <a:pt x="902186" y="2283011"/>
                </a:cubicBezTo>
                <a:cubicBezTo>
                  <a:pt x="790127" y="1524498"/>
                  <a:pt x="812539" y="1449544"/>
                  <a:pt x="577216" y="713443"/>
                </a:cubicBezTo>
                <a:close/>
              </a:path>
            </a:pathLst>
          </a:custGeom>
          <a:solidFill>
            <a:schemeClr val="accent4">
              <a:alpha val="50000"/>
            </a:schemeClr>
          </a:solidFill>
          <a:ln w="76200">
            <a:solidFill>
              <a:srgbClr val="FF0000"/>
            </a:solidFill>
          </a:ln>
        </p:spPr>
        <p:style>
          <a:lnRef idx="0">
            <a:scrgbClr r="0" g="0" b="0"/>
          </a:lnRef>
          <a:fillRef idx="0">
            <a:scrgbClr r="0" g="0" b="0"/>
          </a:fillRef>
          <a:effectRef idx="0">
            <a:scrgbClr r="0" g="0" b="0"/>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endParaRPr kumimoji="1" lang="ja-JP" altLang="en-US" sz="1100"/>
          </a:p>
        </p:txBody>
      </p:sp>
      <p:sp>
        <p:nvSpPr>
          <p:cNvPr id="9" name="テキスト ボックス 15">
            <a:extLst>
              <a:ext uri="{FF2B5EF4-FFF2-40B4-BE49-F238E27FC236}">
                <a16:creationId xmlns:a16="http://schemas.microsoft.com/office/drawing/2014/main" id="{2DCFA9C7-4C4A-4DB4-B28D-CC035FCA6105}"/>
              </a:ext>
            </a:extLst>
          </p:cNvPr>
          <p:cNvSpPr txBox="1"/>
          <p:nvPr/>
        </p:nvSpPr>
        <p:spPr>
          <a:xfrm>
            <a:off x="4481026" y="5154332"/>
            <a:ext cx="1751337" cy="455547"/>
          </a:xfrm>
          <a:prstGeom prst="rect">
            <a:avLst/>
          </a:prstGeom>
          <a:solidFill>
            <a:schemeClr val="lt1"/>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lIns="0" tIns="0" rIns="0" bIns="0"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800" b="1">
                <a:solidFill>
                  <a:srgbClr val="FF0000"/>
                </a:solidFill>
              </a:rPr>
              <a:t>集合場所</a:t>
            </a:r>
            <a:r>
              <a:rPr kumimoji="1" lang="en-US" altLang="ja-JP" sz="1800" b="1">
                <a:solidFill>
                  <a:srgbClr val="FF0000"/>
                </a:solidFill>
              </a:rPr>
              <a:t>P</a:t>
            </a:r>
            <a:r>
              <a:rPr kumimoji="1" lang="ja-JP" altLang="en-US" sz="1800" b="1">
                <a:solidFill>
                  <a:srgbClr val="FF0000"/>
                </a:solidFill>
              </a:rPr>
              <a:t>⇒</a:t>
            </a:r>
            <a:endParaRPr kumimoji="1" lang="en-US" altLang="ja-JP" sz="1800" b="1">
              <a:solidFill>
                <a:srgbClr val="FF0000"/>
              </a:solidFill>
            </a:endParaRPr>
          </a:p>
        </p:txBody>
      </p:sp>
      <p:sp>
        <p:nvSpPr>
          <p:cNvPr id="12" name="テキスト ボックス 28">
            <a:extLst>
              <a:ext uri="{FF2B5EF4-FFF2-40B4-BE49-F238E27FC236}">
                <a16:creationId xmlns:a16="http://schemas.microsoft.com/office/drawing/2014/main" id="{932A82C1-6372-7E35-039D-9C3CC310DE1D}"/>
              </a:ext>
            </a:extLst>
          </p:cNvPr>
          <p:cNvSpPr txBox="1"/>
          <p:nvPr/>
        </p:nvSpPr>
        <p:spPr>
          <a:xfrm>
            <a:off x="1678496" y="3697134"/>
            <a:ext cx="2635140" cy="446242"/>
          </a:xfrm>
          <a:prstGeom prst="rect">
            <a:avLst/>
          </a:prstGeom>
          <a:solidFill>
            <a:schemeClr val="accent2">
              <a:lumMod val="20000"/>
              <a:lumOff val="80000"/>
              <a:alpha val="30000"/>
            </a:schemeClr>
          </a:solidFill>
          <a:ln w="9525" cmpd="sng">
            <a:solidFill>
              <a:schemeClr val="lt1">
                <a:shade val="50000"/>
              </a:schemeClr>
            </a:solidFill>
          </a:ln>
        </p:spPr>
        <p:style>
          <a:lnRef idx="0">
            <a:scrgbClr r="0" g="0" b="0"/>
          </a:lnRef>
          <a:fillRef idx="0">
            <a:scrgbClr r="0" g="0" b="0"/>
          </a:fillRef>
          <a:effectRef idx="0">
            <a:scrgbClr r="0" g="0" b="0"/>
          </a:effectRef>
          <a:fontRef idx="minor">
            <a:schemeClr val="dk1"/>
          </a:fontRef>
        </p:style>
        <p:txBody>
          <a:bodyPr wrap="square" lIns="0" tIns="0" rIns="0" bIns="0"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ctr"/>
            <a:r>
              <a:rPr kumimoji="1" lang="ja-JP" altLang="en-US" sz="1200" b="1">
                <a:solidFill>
                  <a:schemeClr val="tx1"/>
                </a:solidFill>
              </a:rPr>
              <a:t>猿投棒の手会館</a:t>
            </a:r>
            <a:endParaRPr kumimoji="1" lang="en-US" altLang="ja-JP" sz="1200" b="1">
              <a:solidFill>
                <a:schemeClr val="tx1"/>
              </a:solidFill>
            </a:endParaRPr>
          </a:p>
          <a:p>
            <a:pPr algn="ctr"/>
            <a:r>
              <a:rPr kumimoji="1" lang="ja-JP" altLang="en-US" sz="800" b="1">
                <a:solidFill>
                  <a:schemeClr val="tx1"/>
                </a:solidFill>
              </a:rPr>
              <a:t>〒</a:t>
            </a:r>
            <a:r>
              <a:rPr kumimoji="1" lang="en-US" altLang="ja-JP" sz="800" b="1">
                <a:solidFill>
                  <a:schemeClr val="tx1"/>
                </a:solidFill>
              </a:rPr>
              <a:t>470-0361 </a:t>
            </a:r>
            <a:r>
              <a:rPr kumimoji="1" lang="ja-JP" altLang="en-US" sz="800" b="1">
                <a:solidFill>
                  <a:schemeClr val="tx1"/>
                </a:solidFill>
              </a:rPr>
              <a:t>愛知県豊田市猿投町別所２３−１</a:t>
            </a:r>
            <a:endParaRPr kumimoji="1" lang="en-US" altLang="ja-JP" sz="800" b="1">
              <a:solidFill>
                <a:schemeClr val="tx1"/>
              </a:solidFill>
            </a:endParaRPr>
          </a:p>
        </p:txBody>
      </p:sp>
      <p:pic>
        <p:nvPicPr>
          <p:cNvPr id="13" name="Picture 5">
            <a:extLst>
              <a:ext uri="{FF2B5EF4-FFF2-40B4-BE49-F238E27FC236}">
                <a16:creationId xmlns:a16="http://schemas.microsoft.com/office/drawing/2014/main" id="{3FD1D2ED-0420-49B9-BAF7-74BBE841C9E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6788" b="15278"/>
          <a:stretch/>
        </p:blipFill>
        <p:spPr bwMode="auto">
          <a:xfrm>
            <a:off x="7719755" y="525122"/>
            <a:ext cx="4321661" cy="3426988"/>
          </a:xfrm>
          <a:prstGeom prst="rect">
            <a:avLst/>
          </a:prstGeom>
          <a:noFill/>
          <a:ln>
            <a:noFill/>
          </a:ln>
          <a:effectLst/>
          <a:extLst>
            <a:ext uri="{909E8E84-426E-40DD-AFC4-6F175D3DCCD1}">
              <a14:hiddenFill xmlns:a14="http://schemas.microsoft.com/office/drawing/2010/main">
                <a:solidFill>
                  <a:srgbClr xmlns:mc="http://schemas.openxmlformats.org/markup-compatibility/2006" val="000000" mc:Ignorable="a14" a14:legacySpreadsheetColorIndex="64"/>
                </a:solidFill>
              </a14:hiddenFill>
            </a:ext>
            <a:ext uri="{91240B29-F687-4F45-9708-019B960494DF}">
              <a14:hiddenLine xmlns:a14="http://schemas.microsoft.com/office/drawing/2010/main" w="1">
                <a:solidFill>
                  <a:srgbClr xmlns:mc="http://schemas.openxmlformats.org/markup-compatibility/2006" val="FFFFFF" mc:Ignorable="a14" a14:legacySpreadsheetColorIndex="65"/>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4" name="Oval 7">
            <a:extLst>
              <a:ext uri="{FF2B5EF4-FFF2-40B4-BE49-F238E27FC236}">
                <a16:creationId xmlns:a16="http://schemas.microsoft.com/office/drawing/2014/main" id="{8812FD2E-85FF-457E-9C79-67EDB5710406}"/>
              </a:ext>
            </a:extLst>
          </p:cNvPr>
          <p:cNvSpPr>
            <a:spLocks noChangeArrowheads="1"/>
          </p:cNvSpPr>
          <p:nvPr/>
        </p:nvSpPr>
        <p:spPr bwMode="auto">
          <a:xfrm>
            <a:off x="10448926" y="750006"/>
            <a:ext cx="439894" cy="332228"/>
          </a:xfrm>
          <a:prstGeom prst="ellipse">
            <a:avLst/>
          </a:prstGeom>
          <a:noFill/>
          <a:ln w="25400">
            <a:solidFill>
              <a:srgbClr xmlns:mc="http://schemas.openxmlformats.org/markup-compatibility/2006" xmlns:a14="http://schemas.microsoft.com/office/drawing/2010/main" val="FF0000" mc:Ignorable="a14" a14:legacySpreadsheetColorIndex="10"/>
            </a:solidFill>
            <a:round/>
            <a:headEnd/>
            <a:tailEnd/>
          </a:ln>
          <a:extLst>
            <a:ext uri="{909E8E84-426E-40DD-AFC4-6F175D3DCCD1}">
              <a14:hiddenFill xmlns:a14="http://schemas.microsoft.com/office/drawing/2010/main">
                <a:solidFill>
                  <a:srgbClr xmlns:mc="http://schemas.openxmlformats.org/markup-compatibility/2006" val="FFFFFF" mc:Ignorable="a14" a14:legacySpreadsheetColorIndex="9"/>
                </a:solidFill>
              </a14:hiddenFill>
            </a:ext>
          </a:extLst>
        </p:spPr>
        <p:txBody>
          <a:bodyPr/>
          <a:lstStyle/>
          <a:p>
            <a:endParaRPr lang="ja-JP" altLang="en-US"/>
          </a:p>
        </p:txBody>
      </p:sp>
      <p:sp>
        <p:nvSpPr>
          <p:cNvPr id="15" name="テキスト ボックス 4">
            <a:extLst>
              <a:ext uri="{FF2B5EF4-FFF2-40B4-BE49-F238E27FC236}">
                <a16:creationId xmlns:a16="http://schemas.microsoft.com/office/drawing/2014/main" id="{C20BDEE8-1396-A3AC-9F03-85EA4D5664ED}"/>
              </a:ext>
            </a:extLst>
          </p:cNvPr>
          <p:cNvSpPr txBox="1"/>
          <p:nvPr/>
        </p:nvSpPr>
        <p:spPr>
          <a:xfrm>
            <a:off x="7706217" y="150066"/>
            <a:ext cx="1285876" cy="384932"/>
          </a:xfrm>
          <a:prstGeom prst="rect">
            <a:avLst/>
          </a:prstGeom>
          <a:solidFill>
            <a:schemeClr val="lt1"/>
          </a:solid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800" b="1" u="sng">
                <a:solidFill>
                  <a:schemeClr val="tx1"/>
                </a:solidFill>
                <a:latin typeface="Meiryo UI" panose="020B0604030504040204" pitchFamily="50" charset="-128"/>
                <a:ea typeface="Meiryo UI" panose="020B0604030504040204" pitchFamily="50" charset="-128"/>
              </a:rPr>
              <a:t>広域図</a:t>
            </a:r>
            <a:endParaRPr lang="en-US" altLang="ja-JP" sz="1800" b="1" u="sng">
              <a:solidFill>
                <a:schemeClr val="tx1"/>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512045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0"/>
            <a:ext cx="4324350" cy="523220"/>
          </a:xfrm>
          <a:prstGeom prst="rect">
            <a:avLst/>
          </a:prstGeom>
          <a:noFill/>
        </p:spPr>
        <p:txBody>
          <a:bodyPr wrap="square" rtlCol="0">
            <a:spAutoFit/>
          </a:bodyPr>
          <a:lstStyle/>
          <a:p>
            <a:r>
              <a:rPr lang="ja-JP" altLang="en-US" sz="2800" b="1" u="sng" dirty="0">
                <a:latin typeface="Meiryo UI" panose="020B0604030504040204" pitchFamily="50" charset="-128"/>
                <a:ea typeface="Meiryo UI" panose="020B0604030504040204" pitchFamily="50" charset="-128"/>
              </a:rPr>
              <a:t>練習当日のスケジュール</a:t>
            </a:r>
            <a:endParaRPr kumimoji="1" lang="en-US" altLang="ja-JP" sz="2800" b="1" u="sng" dirty="0">
              <a:latin typeface="Meiryo UI" panose="020B0604030504040204" pitchFamily="50" charset="-128"/>
              <a:ea typeface="Meiryo UI" panose="020B0604030504040204" pitchFamily="50" charset="-128"/>
            </a:endParaRPr>
          </a:p>
        </p:txBody>
      </p:sp>
      <p:graphicFrame>
        <p:nvGraphicFramePr>
          <p:cNvPr id="5" name="表 4"/>
          <p:cNvGraphicFramePr>
            <a:graphicFrameLocks noGrp="1"/>
          </p:cNvGraphicFramePr>
          <p:nvPr>
            <p:extLst>
              <p:ext uri="{D42A27DB-BD31-4B8C-83A1-F6EECF244321}">
                <p14:modId xmlns:p14="http://schemas.microsoft.com/office/powerpoint/2010/main" val="614364586"/>
              </p:ext>
            </p:extLst>
          </p:nvPr>
        </p:nvGraphicFramePr>
        <p:xfrm>
          <a:off x="261143" y="599750"/>
          <a:ext cx="11837072" cy="4114800"/>
        </p:xfrm>
        <a:graphic>
          <a:graphicData uri="http://schemas.openxmlformats.org/drawingml/2006/table">
            <a:tbl>
              <a:tblPr firstRow="1" bandRow="1">
                <a:tableStyleId>{5C22544A-7EE6-4342-B048-85BDC9FD1C3A}</a:tableStyleId>
              </a:tblPr>
              <a:tblGrid>
                <a:gridCol w="1120042">
                  <a:extLst>
                    <a:ext uri="{9D8B030D-6E8A-4147-A177-3AD203B41FA5}">
                      <a16:colId xmlns:a16="http://schemas.microsoft.com/office/drawing/2014/main" val="2991284886"/>
                    </a:ext>
                  </a:extLst>
                </a:gridCol>
                <a:gridCol w="2923529">
                  <a:extLst>
                    <a:ext uri="{9D8B030D-6E8A-4147-A177-3AD203B41FA5}">
                      <a16:colId xmlns:a16="http://schemas.microsoft.com/office/drawing/2014/main" val="1920936744"/>
                    </a:ext>
                  </a:extLst>
                </a:gridCol>
                <a:gridCol w="7793501">
                  <a:extLst>
                    <a:ext uri="{9D8B030D-6E8A-4147-A177-3AD203B41FA5}">
                      <a16:colId xmlns:a16="http://schemas.microsoft.com/office/drawing/2014/main" val="2519953408"/>
                    </a:ext>
                  </a:extLst>
                </a:gridCol>
              </a:tblGrid>
              <a:tr h="370840">
                <a:tc>
                  <a:txBody>
                    <a:bodyPr/>
                    <a:lstStyle/>
                    <a:p>
                      <a:pPr algn="ctr"/>
                      <a:r>
                        <a:rPr kumimoji="1" lang="ja-JP" altLang="en-US" sz="2400" dirty="0">
                          <a:latin typeface="Meiryo UI" panose="020B0604030504040204" pitchFamily="50" charset="-128"/>
                          <a:ea typeface="Meiryo UI" panose="020B0604030504040204" pitchFamily="50" charset="-128"/>
                        </a:rPr>
                        <a:t>時刻</a:t>
                      </a:r>
                    </a:p>
                  </a:txBody>
                  <a:tcPr/>
                </a:tc>
                <a:tc>
                  <a:txBody>
                    <a:bodyPr/>
                    <a:lstStyle/>
                    <a:p>
                      <a:pPr algn="ctr"/>
                      <a:r>
                        <a:rPr kumimoji="1" lang="ja-JP" altLang="en-US" sz="2400">
                          <a:latin typeface="Meiryo UI" panose="020B0604030504040204" pitchFamily="50" charset="-128"/>
                          <a:ea typeface="Meiryo UI" panose="020B0604030504040204" pitchFamily="50" charset="-128"/>
                        </a:rPr>
                        <a:t>やること</a:t>
                      </a:r>
                    </a:p>
                  </a:txBody>
                  <a:tcPr/>
                </a:tc>
                <a:tc>
                  <a:txBody>
                    <a:bodyPr/>
                    <a:lstStyle/>
                    <a:p>
                      <a:pPr algn="ctr"/>
                      <a:r>
                        <a:rPr kumimoji="1" lang="ja-JP" altLang="en-US" sz="2400" dirty="0">
                          <a:latin typeface="Meiryo UI" panose="020B0604030504040204" pitchFamily="50" charset="-128"/>
                          <a:ea typeface="Meiryo UI" panose="020B0604030504040204" pitchFamily="50" charset="-128"/>
                        </a:rPr>
                        <a:t>備考</a:t>
                      </a:r>
                    </a:p>
                  </a:txBody>
                  <a:tcPr/>
                </a:tc>
                <a:extLst>
                  <a:ext uri="{0D108BD9-81ED-4DB2-BD59-A6C34878D82A}">
                    <a16:rowId xmlns:a16="http://schemas.microsoft.com/office/drawing/2014/main" val="3828894042"/>
                  </a:ext>
                </a:extLst>
              </a:tr>
              <a:tr h="370078">
                <a:tc>
                  <a:txBody>
                    <a:bodyPr/>
                    <a:lstStyle/>
                    <a:p>
                      <a:r>
                        <a:rPr kumimoji="1" lang="ja-JP" altLang="en-US" sz="2400">
                          <a:latin typeface="Meiryo UI" panose="020B0604030504040204" pitchFamily="50" charset="-128"/>
                          <a:ea typeface="Meiryo UI" panose="020B0604030504040204" pitchFamily="50" charset="-128"/>
                        </a:rPr>
                        <a:t>８</a:t>
                      </a:r>
                      <a:r>
                        <a:rPr kumimoji="1" lang="en-US" altLang="ja-JP" sz="2400">
                          <a:latin typeface="Meiryo UI" panose="020B0604030504040204" pitchFamily="50" charset="-128"/>
                          <a:ea typeface="Meiryo UI" panose="020B0604030504040204" pitchFamily="50" charset="-128"/>
                        </a:rPr>
                        <a:t>:30</a:t>
                      </a:r>
                      <a:endParaRPr kumimoji="1" lang="ja-JP" altLang="en-US" sz="240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集合・ウォーミングアップ</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400" dirty="0">
                          <a:latin typeface="Meiryo UI" panose="020B0604030504040204" pitchFamily="50" charset="-128"/>
                          <a:ea typeface="Meiryo UI" panose="020B0604030504040204" pitchFamily="50" charset="-128"/>
                        </a:rPr>
                        <a:t>基本各自、</a:t>
                      </a:r>
                      <a:r>
                        <a:rPr kumimoji="1" lang="en-US" altLang="ja-JP" sz="2400" dirty="0">
                          <a:latin typeface="Meiryo UI" panose="020B0604030504040204" pitchFamily="50" charset="-128"/>
                          <a:ea typeface="Meiryo UI" panose="020B0604030504040204" pitchFamily="50" charset="-128"/>
                        </a:rPr>
                        <a:t>walk</a:t>
                      </a:r>
                      <a:r>
                        <a:rPr kumimoji="1" lang="ja-JP" altLang="en-US" sz="2400" dirty="0">
                          <a:latin typeface="Meiryo UI" panose="020B0604030504040204" pitchFamily="50" charset="-128"/>
                          <a:ea typeface="Meiryo UI" panose="020B0604030504040204" pitchFamily="50" charset="-128"/>
                        </a:rPr>
                        <a:t>登山の方は先に出発</a:t>
                      </a:r>
                    </a:p>
                  </a:txBody>
                  <a:tcPr/>
                </a:tc>
                <a:extLst>
                  <a:ext uri="{0D108BD9-81ED-4DB2-BD59-A6C34878D82A}">
                    <a16:rowId xmlns:a16="http://schemas.microsoft.com/office/drawing/2014/main" val="1766689471"/>
                  </a:ext>
                </a:extLst>
              </a:tr>
              <a:tr h="370840">
                <a:tc>
                  <a:txBody>
                    <a:bodyPr/>
                    <a:lstStyle/>
                    <a:p>
                      <a:endParaRPr kumimoji="1" lang="ja-JP" altLang="en-US" sz="2400">
                        <a:latin typeface="Meiryo UI" panose="020B0604030504040204" pitchFamily="50" charset="-128"/>
                        <a:ea typeface="Meiryo UI" panose="020B0604030504040204" pitchFamily="50" charset="-128"/>
                      </a:endParaRPr>
                    </a:p>
                  </a:txBody>
                  <a:tcPr/>
                </a:tc>
                <a:tc>
                  <a:txBody>
                    <a:bodyPr/>
                    <a:lstStyle/>
                    <a:p>
                      <a:r>
                        <a:rPr kumimoji="1" lang="ja-JP" altLang="en-US" sz="2400">
                          <a:latin typeface="Meiryo UI" panose="020B0604030504040204" pitchFamily="50" charset="-128"/>
                          <a:ea typeface="Meiryo UI" panose="020B0604030504040204" pitchFamily="50" charset="-128"/>
                        </a:rPr>
                        <a:t>体操</a:t>
                      </a:r>
                      <a:r>
                        <a:rPr kumimoji="1" lang="en-US" altLang="ja-JP" sz="2400">
                          <a:latin typeface="Meiryo UI" panose="020B0604030504040204" pitchFamily="50" charset="-128"/>
                          <a:ea typeface="Meiryo UI" panose="020B0604030504040204" pitchFamily="50" charset="-128"/>
                        </a:rPr>
                        <a:t>/</a:t>
                      </a:r>
                      <a:r>
                        <a:rPr kumimoji="1" lang="ja-JP" altLang="en-US" sz="2400">
                          <a:latin typeface="Meiryo UI" panose="020B0604030504040204" pitchFamily="50" charset="-128"/>
                          <a:ea typeface="Meiryo UI" panose="020B0604030504040204" pitchFamily="50" charset="-128"/>
                        </a:rPr>
                        <a:t>水分補給等</a:t>
                      </a:r>
                    </a:p>
                  </a:txBody>
                  <a:tcPr/>
                </a:tc>
                <a:tc>
                  <a:txBody>
                    <a:bodyPr/>
                    <a:lstStyle/>
                    <a:p>
                      <a:r>
                        <a:rPr kumimoji="1" lang="ja-JP" altLang="en-US" sz="2400" dirty="0">
                          <a:latin typeface="Meiryo UI" panose="020B0604030504040204" pitchFamily="50" charset="-128"/>
                          <a:ea typeface="Meiryo UI" panose="020B0604030504040204" pitchFamily="50" charset="-128"/>
                        </a:rPr>
                        <a:t>ドリンクは基本幹事 </a:t>
                      </a:r>
                      <a:r>
                        <a:rPr kumimoji="1" lang="en-US" altLang="ja-JP" sz="2400" dirty="0">
                          <a:latin typeface="Meiryo UI" panose="020B0604030504040204" pitchFamily="50" charset="-128"/>
                          <a:ea typeface="Meiryo UI" panose="020B0604030504040204" pitchFamily="50" charset="-128"/>
                        </a:rPr>
                        <a:t>or </a:t>
                      </a:r>
                      <a:r>
                        <a:rPr kumimoji="1" lang="ja-JP" altLang="en-US" sz="2400" dirty="0">
                          <a:latin typeface="Meiryo UI" panose="020B0604030504040204" pitchFamily="50" charset="-128"/>
                          <a:ea typeface="Meiryo UI" panose="020B0604030504040204" pitchFamily="50" charset="-128"/>
                        </a:rPr>
                        <a:t>サポート </a:t>
                      </a:r>
                      <a:r>
                        <a:rPr kumimoji="1" lang="en-US" altLang="ja-JP" sz="2400" dirty="0">
                          <a:latin typeface="Meiryo UI" panose="020B0604030504040204" pitchFamily="50" charset="-128"/>
                          <a:ea typeface="Meiryo UI" panose="020B0604030504040204" pitchFamily="50" charset="-128"/>
                        </a:rPr>
                        <a:t>or </a:t>
                      </a:r>
                      <a:r>
                        <a:rPr kumimoji="1" lang="ja-JP" altLang="en-US" sz="2400" dirty="0">
                          <a:latin typeface="Meiryo UI" panose="020B0604030504040204" pitchFamily="50" charset="-128"/>
                          <a:ea typeface="Meiryo UI" panose="020B0604030504040204" pitchFamily="50" charset="-128"/>
                        </a:rPr>
                        <a:t>運営陣で準備致します</a:t>
                      </a:r>
                    </a:p>
                  </a:txBody>
                  <a:tcPr/>
                </a:tc>
                <a:extLst>
                  <a:ext uri="{0D108BD9-81ED-4DB2-BD59-A6C34878D82A}">
                    <a16:rowId xmlns:a16="http://schemas.microsoft.com/office/drawing/2014/main" val="4290500508"/>
                  </a:ext>
                </a:extLst>
              </a:tr>
              <a:tr h="370840">
                <a:tc>
                  <a:txBody>
                    <a:bodyPr/>
                    <a:lstStyle/>
                    <a:p>
                      <a:r>
                        <a:rPr kumimoji="1" lang="ja-JP" altLang="en-US" sz="2400">
                          <a:latin typeface="Meiryo UI" panose="020B0604030504040204" pitchFamily="50" charset="-128"/>
                          <a:ea typeface="Meiryo UI" panose="020B0604030504040204" pitchFamily="50" charset="-128"/>
                        </a:rPr>
                        <a:t>９</a:t>
                      </a:r>
                      <a:r>
                        <a:rPr kumimoji="1" lang="en-US" altLang="ja-JP" sz="2400">
                          <a:latin typeface="Meiryo UI" panose="020B0604030504040204" pitchFamily="50" charset="-128"/>
                          <a:ea typeface="Meiryo UI" panose="020B0604030504040204" pitchFamily="50" charset="-128"/>
                        </a:rPr>
                        <a:t>:00</a:t>
                      </a:r>
                      <a:endParaRPr kumimoji="1" lang="ja-JP" altLang="en-US" sz="240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①ガチメニュー</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②ファンラン</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③</a:t>
                      </a:r>
                      <a:r>
                        <a:rPr kumimoji="1" lang="en-US" altLang="ja-JP" sz="2400" dirty="0">
                          <a:latin typeface="Meiryo UI" panose="020B0604030504040204" pitchFamily="50" charset="-128"/>
                          <a:ea typeface="Meiryo UI" panose="020B0604030504040204" pitchFamily="50" charset="-128"/>
                        </a:rPr>
                        <a:t>walk</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①指定のメニューをトライ</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②５ｋｍ登坂往復</a:t>
                      </a:r>
                      <a:r>
                        <a:rPr kumimoji="1" lang="en-US" altLang="ja-JP" sz="2400" dirty="0">
                          <a:latin typeface="Meiryo UI" panose="020B0604030504040204" pitchFamily="50" charset="-128"/>
                          <a:ea typeface="Meiryo UI" panose="020B0604030504040204" pitchFamily="50" charset="-128"/>
                        </a:rPr>
                        <a:t>jog or </a:t>
                      </a:r>
                      <a:r>
                        <a:rPr kumimoji="1" lang="ja-JP" altLang="en-US" sz="2400" dirty="0">
                          <a:latin typeface="Meiryo UI" panose="020B0604030504040204" pitchFamily="50" charset="-128"/>
                          <a:ea typeface="Meiryo UI" panose="020B0604030504040204" pitchFamily="50" charset="-128"/>
                        </a:rPr>
                        <a:t>好きなところを</a:t>
                      </a:r>
                      <a:r>
                        <a:rPr kumimoji="1" lang="en-US" altLang="ja-JP" sz="2400" dirty="0">
                          <a:latin typeface="Meiryo UI" panose="020B0604030504040204" pitchFamily="50" charset="-128"/>
                          <a:ea typeface="Meiryo UI" panose="020B0604030504040204" pitchFamily="50" charset="-128"/>
                        </a:rPr>
                        <a:t>jog</a:t>
                      </a:r>
                      <a:r>
                        <a:rPr kumimoji="1" lang="ja-JP" altLang="en-US" sz="2400" dirty="0">
                          <a:latin typeface="Meiryo UI" panose="020B0604030504040204" pitchFamily="50" charset="-128"/>
                          <a:ea typeface="Meiryo UI" panose="020B0604030504040204" pitchFamily="50" charset="-128"/>
                        </a:rPr>
                        <a:t>等</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③登山、２時間程で帰ってこられるように。</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　　（サポ車有なら</a:t>
                      </a:r>
                      <a:r>
                        <a:rPr kumimoji="1" lang="en-US" altLang="ja-JP" sz="2400" dirty="0">
                          <a:latin typeface="Meiryo UI" panose="020B0604030504040204" pitchFamily="50" charset="-128"/>
                          <a:ea typeface="Meiryo UI" panose="020B0604030504040204" pitchFamily="50" charset="-128"/>
                        </a:rPr>
                        <a:t>5km</a:t>
                      </a:r>
                      <a:r>
                        <a:rPr kumimoji="1" lang="ja-JP" altLang="en-US" sz="2400" dirty="0">
                          <a:latin typeface="Meiryo UI" panose="020B0604030504040204" pitchFamily="50" charset="-128"/>
                          <a:ea typeface="Meiryo UI" panose="020B0604030504040204" pitchFamily="50" charset="-128"/>
                        </a:rPr>
                        <a:t>地点まで</a:t>
                      </a:r>
                      <a:r>
                        <a:rPr kumimoji="1" lang="en-US" altLang="ja-JP" sz="2400" dirty="0">
                          <a:latin typeface="Meiryo UI" panose="020B0604030504040204" pitchFamily="50" charset="-128"/>
                          <a:ea typeface="Meiryo UI" panose="020B0604030504040204" pitchFamily="50" charset="-128"/>
                        </a:rPr>
                        <a:t>walk</a:t>
                      </a:r>
                      <a:r>
                        <a:rPr kumimoji="1" lang="ja-JP" altLang="en-US" sz="2400" dirty="0">
                          <a:latin typeface="Meiryo UI" panose="020B0604030504040204" pitchFamily="50" charset="-128"/>
                          <a:ea typeface="Meiryo UI" panose="020B0604030504040204" pitchFamily="50" charset="-128"/>
                        </a:rPr>
                        <a:t>、帰り車も可）</a:t>
                      </a:r>
                      <a:endParaRPr kumimoji="1" lang="en-US" altLang="ja-JP"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1587389781"/>
                  </a:ext>
                </a:extLst>
              </a:tr>
              <a:tr h="370840">
                <a:tc>
                  <a:txBody>
                    <a:bodyPr/>
                    <a:lstStyle/>
                    <a:p>
                      <a:r>
                        <a:rPr kumimoji="1" lang="en-US" altLang="ja-JP" sz="2400" dirty="0">
                          <a:latin typeface="Meiryo UI" panose="020B0604030504040204" pitchFamily="50" charset="-128"/>
                          <a:ea typeface="Meiryo UI" panose="020B0604030504040204" pitchFamily="50" charset="-128"/>
                        </a:rPr>
                        <a:t>11:00</a:t>
                      </a:r>
                      <a:endParaRPr kumimoji="1" lang="ja-JP" altLang="en-US" sz="2400" dirty="0">
                        <a:latin typeface="Meiryo UI" panose="020B0604030504040204" pitchFamily="50" charset="-128"/>
                        <a:ea typeface="Meiryo UI" panose="020B0604030504040204" pitchFamily="50" charset="-128"/>
                      </a:endParaRPr>
                    </a:p>
                  </a:txBody>
                  <a:tcPr/>
                </a:tc>
                <a:tc>
                  <a:txBody>
                    <a:bodyPr/>
                    <a:lstStyle/>
                    <a:p>
                      <a:r>
                        <a:rPr kumimoji="1" lang="ja-JP" altLang="en-US" sz="2400" dirty="0">
                          <a:latin typeface="Meiryo UI" panose="020B0604030504040204" pitchFamily="50" charset="-128"/>
                          <a:ea typeface="Meiryo UI" panose="020B0604030504040204" pitchFamily="50" charset="-128"/>
                        </a:rPr>
                        <a:t>解散</a:t>
                      </a:r>
                    </a:p>
                  </a:txBody>
                  <a:tcPr/>
                </a:tc>
                <a:tc>
                  <a:txBody>
                    <a:bodyPr/>
                    <a:lstStyle/>
                    <a:p>
                      <a:r>
                        <a:rPr kumimoji="1" lang="ja-JP" altLang="en-US" sz="2400" dirty="0">
                          <a:latin typeface="Meiryo UI" panose="020B0604030504040204" pitchFamily="50" charset="-128"/>
                          <a:ea typeface="Meiryo UI" panose="020B0604030504040204" pitchFamily="50" charset="-128"/>
                        </a:rPr>
                        <a:t>①②③皆さん帰ってきたら解散</a:t>
                      </a:r>
                      <a:endParaRPr kumimoji="1" lang="en-US" altLang="ja-JP" sz="2400" dirty="0">
                        <a:latin typeface="Meiryo UI" panose="020B0604030504040204" pitchFamily="50" charset="-128"/>
                        <a:ea typeface="Meiryo UI" panose="020B0604030504040204" pitchFamily="50" charset="-128"/>
                      </a:endParaRPr>
                    </a:p>
                    <a:p>
                      <a:r>
                        <a:rPr kumimoji="1" lang="ja-JP" altLang="en-US" sz="2400" dirty="0">
                          <a:latin typeface="Meiryo UI" panose="020B0604030504040204" pitchFamily="50" charset="-128"/>
                          <a:ea typeface="Meiryo UI" panose="020B0604030504040204" pitchFamily="50" charset="-128"/>
                        </a:rPr>
                        <a:t>早退や逆に長く行きたい等も</a:t>
                      </a:r>
                      <a:r>
                        <a:rPr kumimoji="1" lang="en-US" altLang="ja-JP" sz="2400" dirty="0">
                          <a:latin typeface="Meiryo UI" panose="020B0604030504040204" pitchFamily="50" charset="-128"/>
                          <a:ea typeface="Meiryo UI" panose="020B0604030504040204" pitchFamily="50" charset="-128"/>
                        </a:rPr>
                        <a:t>OK</a:t>
                      </a:r>
                      <a:r>
                        <a:rPr kumimoji="1" lang="ja-JP" altLang="en-US" sz="2400" dirty="0">
                          <a:latin typeface="Meiryo UI" panose="020B0604030504040204" pitchFamily="50" charset="-128"/>
                          <a:ea typeface="Meiryo UI" panose="020B0604030504040204" pitchFamily="50" charset="-128"/>
                        </a:rPr>
                        <a:t>ですが必ずスタート前にお伝えください。また、他メンバは定刻で解散しますのでご了承ください。</a:t>
                      </a:r>
                      <a:endParaRPr kumimoji="1" lang="en-US" altLang="ja-JP" sz="2400" dirty="0">
                        <a:latin typeface="Meiryo UI" panose="020B0604030504040204" pitchFamily="50" charset="-128"/>
                        <a:ea typeface="Meiryo UI" panose="020B0604030504040204" pitchFamily="50" charset="-128"/>
                      </a:endParaRPr>
                    </a:p>
                  </a:txBody>
                  <a:tcPr/>
                </a:tc>
                <a:extLst>
                  <a:ext uri="{0D108BD9-81ED-4DB2-BD59-A6C34878D82A}">
                    <a16:rowId xmlns:a16="http://schemas.microsoft.com/office/drawing/2014/main" val="2413601925"/>
                  </a:ext>
                </a:extLst>
              </a:tr>
            </a:tbl>
          </a:graphicData>
        </a:graphic>
      </p:graphicFrame>
      <p:sp>
        <p:nvSpPr>
          <p:cNvPr id="6" name="テキスト ボックス 5"/>
          <p:cNvSpPr txBox="1"/>
          <p:nvPr/>
        </p:nvSpPr>
        <p:spPr>
          <a:xfrm>
            <a:off x="1149936" y="4752169"/>
            <a:ext cx="6788150" cy="1938992"/>
          </a:xfrm>
          <a:prstGeom prst="rect">
            <a:avLst/>
          </a:prstGeom>
          <a:solidFill>
            <a:schemeClr val="accent2">
              <a:lumMod val="40000"/>
              <a:lumOff val="60000"/>
            </a:schemeClr>
          </a:solidFill>
        </p:spPr>
        <p:txBody>
          <a:bodyPr wrap="square" rtlCol="0">
            <a:spAutoFit/>
          </a:bodyPr>
          <a:lstStyle/>
          <a:p>
            <a:r>
              <a:rPr kumimoji="1" lang="ja-JP" altLang="en-US" sz="2000" b="1" dirty="0"/>
              <a:t>持ち物　：</a:t>
            </a:r>
            <a:endParaRPr kumimoji="1" lang="en-US" altLang="ja-JP" sz="2000" b="1" dirty="0"/>
          </a:p>
          <a:p>
            <a:r>
              <a:rPr kumimoji="1" lang="ja-JP" altLang="en-US" sz="2000" b="1" dirty="0"/>
              <a:t>□走れる服装（</a:t>
            </a:r>
            <a:r>
              <a:rPr kumimoji="1" lang="en-US" altLang="ja-JP" sz="2000" b="1" dirty="0"/>
              <a:t>T</a:t>
            </a:r>
            <a:r>
              <a:rPr kumimoji="1" lang="ja-JP" altLang="en-US" sz="2000" b="1" dirty="0"/>
              <a:t>シャツ、短パン、シューズ、靴下）</a:t>
            </a:r>
            <a:endParaRPr kumimoji="1" lang="en-US" altLang="ja-JP" sz="2000" b="1" dirty="0"/>
          </a:p>
          <a:p>
            <a:r>
              <a:rPr lang="ja-JP" altLang="en-US" sz="2000" b="1" dirty="0"/>
              <a:t>□</a:t>
            </a:r>
            <a:r>
              <a:rPr kumimoji="1" lang="ja-JP" altLang="en-US" sz="2000" b="1" dirty="0"/>
              <a:t>タオル</a:t>
            </a:r>
            <a:endParaRPr lang="en-US" altLang="ja-JP" sz="2000" b="1" dirty="0"/>
          </a:p>
          <a:p>
            <a:r>
              <a:rPr kumimoji="1" lang="ja-JP" altLang="en-US" sz="2000" b="1" dirty="0"/>
              <a:t>□タイム計測できるもの（時計</a:t>
            </a:r>
            <a:r>
              <a:rPr kumimoji="1" lang="en-US" altLang="ja-JP" sz="2000" b="1" dirty="0"/>
              <a:t>/</a:t>
            </a:r>
            <a:r>
              <a:rPr kumimoji="1" lang="ja-JP" altLang="en-US" sz="2000" b="1" dirty="0"/>
              <a:t>スマホ等）</a:t>
            </a:r>
            <a:endParaRPr kumimoji="1" lang="en-US" altLang="ja-JP" sz="2000" b="1" dirty="0"/>
          </a:p>
          <a:p>
            <a:r>
              <a:rPr lang="ja-JP" altLang="en-US" sz="2000" b="1" dirty="0">
                <a:solidFill>
                  <a:srgbClr val="FF0000"/>
                </a:solidFill>
              </a:rPr>
              <a:t>□マイコップ</a:t>
            </a:r>
            <a:endParaRPr lang="en-US" altLang="ja-JP" sz="2000" b="1" dirty="0">
              <a:solidFill>
                <a:srgbClr val="FF0000"/>
              </a:solidFill>
            </a:endParaRPr>
          </a:p>
          <a:p>
            <a:r>
              <a:rPr kumimoji="1" lang="ja-JP" altLang="en-US" sz="2000" b="1" dirty="0">
                <a:solidFill>
                  <a:srgbClr val="FF0000"/>
                </a:solidFill>
              </a:rPr>
              <a:t>□自身の飲物（遅刻・早退する方のみ</a:t>
            </a:r>
            <a:r>
              <a:rPr lang="ja-JP" altLang="en-US" sz="2000" b="1" dirty="0">
                <a:solidFill>
                  <a:srgbClr val="FF0000"/>
                </a:solidFill>
              </a:rPr>
              <a:t>）</a:t>
            </a:r>
            <a:endParaRPr kumimoji="1" lang="en-US" altLang="ja-JP" sz="2000" b="1" dirty="0">
              <a:solidFill>
                <a:srgbClr val="FF0000"/>
              </a:solidFill>
            </a:endParaRPr>
          </a:p>
        </p:txBody>
      </p:sp>
      <p:sp>
        <p:nvSpPr>
          <p:cNvPr id="7" name="吹き出し: 四角形 6">
            <a:extLst>
              <a:ext uri="{FF2B5EF4-FFF2-40B4-BE49-F238E27FC236}">
                <a16:creationId xmlns:a16="http://schemas.microsoft.com/office/drawing/2014/main" id="{BF2F6398-3284-E1B9-8709-2859B52FC70D}"/>
              </a:ext>
            </a:extLst>
          </p:cNvPr>
          <p:cNvSpPr/>
          <p:nvPr/>
        </p:nvSpPr>
        <p:spPr>
          <a:xfrm>
            <a:off x="8412480" y="5298460"/>
            <a:ext cx="3685735" cy="1392701"/>
          </a:xfrm>
          <a:prstGeom prst="wedgeRectCallout">
            <a:avLst>
              <a:gd name="adj1" fmla="val -117779"/>
              <a:gd name="adj2" fmla="val 36238"/>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800" b="1" dirty="0">
                <a:solidFill>
                  <a:srgbClr val="FF0000"/>
                </a:solidFill>
              </a:rPr>
              <a:t>ドリンク号が移動する可能性があるので、遅刻・早退が予想される場合は出合えない可能性あり）</a:t>
            </a:r>
            <a:endParaRPr kumimoji="1" lang="ja-JP" altLang="en-US" dirty="0"/>
          </a:p>
        </p:txBody>
      </p:sp>
    </p:spTree>
    <p:extLst>
      <p:ext uri="{BB962C8B-B14F-4D97-AF65-F5344CB8AC3E}">
        <p14:creationId xmlns:p14="http://schemas.microsoft.com/office/powerpoint/2010/main" val="11995364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descr="猿投山ハイキングマップ"/>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3582"/>
            <a:ext cx="6915150" cy="6959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フリーフォーム 5">
            <a:extLst>
              <a:ext uri="{FF2B5EF4-FFF2-40B4-BE49-F238E27FC236}">
                <a16:creationId xmlns:a16="http://schemas.microsoft.com/office/drawing/2014/main" id="{00000000-0008-0000-0600-000008000000}"/>
              </a:ext>
            </a:extLst>
          </p:cNvPr>
          <p:cNvSpPr/>
          <p:nvPr/>
        </p:nvSpPr>
        <p:spPr>
          <a:xfrm>
            <a:off x="3567325" y="2088608"/>
            <a:ext cx="2397763" cy="3506041"/>
          </a:xfrm>
          <a:custGeom>
            <a:avLst/>
            <a:gdLst>
              <a:gd name="connsiteX0" fmla="*/ 1733550 w 2981468"/>
              <a:gd name="connsiteY0" fmla="*/ 3295650 h 3295650"/>
              <a:gd name="connsiteX1" fmla="*/ 1743075 w 2981468"/>
              <a:gd name="connsiteY1" fmla="*/ 3248025 h 3295650"/>
              <a:gd name="connsiteX2" fmla="*/ 1781175 w 2981468"/>
              <a:gd name="connsiteY2" fmla="*/ 3228975 h 3295650"/>
              <a:gd name="connsiteX3" fmla="*/ 1838325 w 2981468"/>
              <a:gd name="connsiteY3" fmla="*/ 3190875 h 3295650"/>
              <a:gd name="connsiteX4" fmla="*/ 1866900 w 2981468"/>
              <a:gd name="connsiteY4" fmla="*/ 3171825 h 3295650"/>
              <a:gd name="connsiteX5" fmla="*/ 1895475 w 2981468"/>
              <a:gd name="connsiteY5" fmla="*/ 3152775 h 3295650"/>
              <a:gd name="connsiteX6" fmla="*/ 1924050 w 2981468"/>
              <a:gd name="connsiteY6" fmla="*/ 3133725 h 3295650"/>
              <a:gd name="connsiteX7" fmla="*/ 1962150 w 2981468"/>
              <a:gd name="connsiteY7" fmla="*/ 3038475 h 3295650"/>
              <a:gd name="connsiteX8" fmla="*/ 1962150 w 2981468"/>
              <a:gd name="connsiteY8" fmla="*/ 2838450 h 3295650"/>
              <a:gd name="connsiteX9" fmla="*/ 1943100 w 2981468"/>
              <a:gd name="connsiteY9" fmla="*/ 2790825 h 3295650"/>
              <a:gd name="connsiteX10" fmla="*/ 1933575 w 2981468"/>
              <a:gd name="connsiteY10" fmla="*/ 2733675 h 3295650"/>
              <a:gd name="connsiteX11" fmla="*/ 1885950 w 2981468"/>
              <a:gd name="connsiteY11" fmla="*/ 2676525 h 3295650"/>
              <a:gd name="connsiteX12" fmla="*/ 1866900 w 2981468"/>
              <a:gd name="connsiteY12" fmla="*/ 2647950 h 3295650"/>
              <a:gd name="connsiteX13" fmla="*/ 1847850 w 2981468"/>
              <a:gd name="connsiteY13" fmla="*/ 2609850 h 3295650"/>
              <a:gd name="connsiteX14" fmla="*/ 1790700 w 2981468"/>
              <a:gd name="connsiteY14" fmla="*/ 2552700 h 3295650"/>
              <a:gd name="connsiteX15" fmla="*/ 1762125 w 2981468"/>
              <a:gd name="connsiteY15" fmla="*/ 2524125 h 3295650"/>
              <a:gd name="connsiteX16" fmla="*/ 1733550 w 2981468"/>
              <a:gd name="connsiteY16" fmla="*/ 2514600 h 3295650"/>
              <a:gd name="connsiteX17" fmla="*/ 1562100 w 2981468"/>
              <a:gd name="connsiteY17" fmla="*/ 2486025 h 3295650"/>
              <a:gd name="connsiteX18" fmla="*/ 1162050 w 2981468"/>
              <a:gd name="connsiteY18" fmla="*/ 2476500 h 3295650"/>
              <a:gd name="connsiteX19" fmla="*/ 1123950 w 2981468"/>
              <a:gd name="connsiteY19" fmla="*/ 2466975 h 3295650"/>
              <a:gd name="connsiteX20" fmla="*/ 1038225 w 2981468"/>
              <a:gd name="connsiteY20" fmla="*/ 2419350 h 3295650"/>
              <a:gd name="connsiteX21" fmla="*/ 1009650 w 2981468"/>
              <a:gd name="connsiteY21" fmla="*/ 2390775 h 3295650"/>
              <a:gd name="connsiteX22" fmla="*/ 981075 w 2981468"/>
              <a:gd name="connsiteY22" fmla="*/ 2371725 h 3295650"/>
              <a:gd name="connsiteX23" fmla="*/ 962025 w 2981468"/>
              <a:gd name="connsiteY23" fmla="*/ 2333625 h 3295650"/>
              <a:gd name="connsiteX24" fmla="*/ 971550 w 2981468"/>
              <a:gd name="connsiteY24" fmla="*/ 2247900 h 3295650"/>
              <a:gd name="connsiteX25" fmla="*/ 1000125 w 2981468"/>
              <a:gd name="connsiteY25" fmla="*/ 2228850 h 3295650"/>
              <a:gd name="connsiteX26" fmla="*/ 1019175 w 2981468"/>
              <a:gd name="connsiteY26" fmla="*/ 2190750 h 3295650"/>
              <a:gd name="connsiteX27" fmla="*/ 1076325 w 2981468"/>
              <a:gd name="connsiteY27" fmla="*/ 2133600 h 3295650"/>
              <a:gd name="connsiteX28" fmla="*/ 1104900 w 2981468"/>
              <a:gd name="connsiteY28" fmla="*/ 2124075 h 3295650"/>
              <a:gd name="connsiteX29" fmla="*/ 1104900 w 2981468"/>
              <a:gd name="connsiteY29" fmla="*/ 1990725 h 3295650"/>
              <a:gd name="connsiteX30" fmla="*/ 1095375 w 2981468"/>
              <a:gd name="connsiteY30" fmla="*/ 1962150 h 3295650"/>
              <a:gd name="connsiteX31" fmla="*/ 1066800 w 2981468"/>
              <a:gd name="connsiteY31" fmla="*/ 1952625 h 3295650"/>
              <a:gd name="connsiteX32" fmla="*/ 1028700 w 2981468"/>
              <a:gd name="connsiteY32" fmla="*/ 1924050 h 3295650"/>
              <a:gd name="connsiteX33" fmla="*/ 981075 w 2981468"/>
              <a:gd name="connsiteY33" fmla="*/ 1914525 h 3295650"/>
              <a:gd name="connsiteX34" fmla="*/ 923925 w 2981468"/>
              <a:gd name="connsiteY34" fmla="*/ 1885950 h 3295650"/>
              <a:gd name="connsiteX35" fmla="*/ 904875 w 2981468"/>
              <a:gd name="connsiteY35" fmla="*/ 1857375 h 3295650"/>
              <a:gd name="connsiteX36" fmla="*/ 847725 w 2981468"/>
              <a:gd name="connsiteY36" fmla="*/ 1819275 h 3295650"/>
              <a:gd name="connsiteX37" fmla="*/ 819150 w 2981468"/>
              <a:gd name="connsiteY37" fmla="*/ 1790700 h 3295650"/>
              <a:gd name="connsiteX38" fmla="*/ 800100 w 2981468"/>
              <a:gd name="connsiteY38" fmla="*/ 1724025 h 3295650"/>
              <a:gd name="connsiteX39" fmla="*/ 790575 w 2981468"/>
              <a:gd name="connsiteY39" fmla="*/ 1676400 h 3295650"/>
              <a:gd name="connsiteX40" fmla="*/ 771525 w 2981468"/>
              <a:gd name="connsiteY40" fmla="*/ 1647825 h 3295650"/>
              <a:gd name="connsiteX41" fmla="*/ 781050 w 2981468"/>
              <a:gd name="connsiteY41" fmla="*/ 1562100 h 3295650"/>
              <a:gd name="connsiteX42" fmla="*/ 828675 w 2981468"/>
              <a:gd name="connsiteY42" fmla="*/ 1552575 h 3295650"/>
              <a:gd name="connsiteX43" fmla="*/ 885825 w 2981468"/>
              <a:gd name="connsiteY43" fmla="*/ 1543050 h 3295650"/>
              <a:gd name="connsiteX44" fmla="*/ 933450 w 2981468"/>
              <a:gd name="connsiteY44" fmla="*/ 1524000 h 3295650"/>
              <a:gd name="connsiteX45" fmla="*/ 971550 w 2981468"/>
              <a:gd name="connsiteY45" fmla="*/ 1504950 h 3295650"/>
              <a:gd name="connsiteX46" fmla="*/ 1076325 w 2981468"/>
              <a:gd name="connsiteY46" fmla="*/ 1495425 h 3295650"/>
              <a:gd name="connsiteX47" fmla="*/ 1209675 w 2981468"/>
              <a:gd name="connsiteY47" fmla="*/ 1504950 h 3295650"/>
              <a:gd name="connsiteX48" fmla="*/ 1228725 w 2981468"/>
              <a:gd name="connsiteY48" fmla="*/ 1533525 h 3295650"/>
              <a:gd name="connsiteX49" fmla="*/ 1257300 w 2981468"/>
              <a:gd name="connsiteY49" fmla="*/ 1543050 h 3295650"/>
              <a:gd name="connsiteX50" fmla="*/ 1362075 w 2981468"/>
              <a:gd name="connsiteY50" fmla="*/ 1600200 h 3295650"/>
              <a:gd name="connsiteX51" fmla="*/ 1409700 w 2981468"/>
              <a:gd name="connsiteY51" fmla="*/ 1609725 h 3295650"/>
              <a:gd name="connsiteX52" fmla="*/ 1552575 w 2981468"/>
              <a:gd name="connsiteY52" fmla="*/ 1628775 h 3295650"/>
              <a:gd name="connsiteX53" fmla="*/ 1609725 w 2981468"/>
              <a:gd name="connsiteY53" fmla="*/ 1638300 h 3295650"/>
              <a:gd name="connsiteX54" fmla="*/ 1838325 w 2981468"/>
              <a:gd name="connsiteY54" fmla="*/ 1628775 h 3295650"/>
              <a:gd name="connsiteX55" fmla="*/ 1847850 w 2981468"/>
              <a:gd name="connsiteY55" fmla="*/ 1600200 h 3295650"/>
              <a:gd name="connsiteX56" fmla="*/ 1876425 w 2981468"/>
              <a:gd name="connsiteY56" fmla="*/ 1571625 h 3295650"/>
              <a:gd name="connsiteX57" fmla="*/ 1895475 w 2981468"/>
              <a:gd name="connsiteY57" fmla="*/ 1543050 h 3295650"/>
              <a:gd name="connsiteX58" fmla="*/ 1952625 w 2981468"/>
              <a:gd name="connsiteY58" fmla="*/ 1495425 h 3295650"/>
              <a:gd name="connsiteX59" fmla="*/ 2105025 w 2981468"/>
              <a:gd name="connsiteY59" fmla="*/ 1476375 h 3295650"/>
              <a:gd name="connsiteX60" fmla="*/ 2209800 w 2981468"/>
              <a:gd name="connsiteY60" fmla="*/ 1457325 h 3295650"/>
              <a:gd name="connsiteX61" fmla="*/ 2333625 w 2981468"/>
              <a:gd name="connsiteY61" fmla="*/ 1447800 h 3295650"/>
              <a:gd name="connsiteX62" fmla="*/ 2419350 w 2981468"/>
              <a:gd name="connsiteY62" fmla="*/ 1438275 h 3295650"/>
              <a:gd name="connsiteX63" fmla="*/ 2495550 w 2981468"/>
              <a:gd name="connsiteY63" fmla="*/ 1419225 h 3295650"/>
              <a:gd name="connsiteX64" fmla="*/ 2562225 w 2981468"/>
              <a:gd name="connsiteY64" fmla="*/ 1409700 h 3295650"/>
              <a:gd name="connsiteX65" fmla="*/ 2590800 w 2981468"/>
              <a:gd name="connsiteY65" fmla="*/ 1381125 h 3295650"/>
              <a:gd name="connsiteX66" fmla="*/ 2638425 w 2981468"/>
              <a:gd name="connsiteY66" fmla="*/ 1371600 h 3295650"/>
              <a:gd name="connsiteX67" fmla="*/ 2638425 w 2981468"/>
              <a:gd name="connsiteY67" fmla="*/ 1276350 h 3295650"/>
              <a:gd name="connsiteX68" fmla="*/ 2628900 w 2981468"/>
              <a:gd name="connsiteY68" fmla="*/ 1247775 h 3295650"/>
              <a:gd name="connsiteX69" fmla="*/ 2600325 w 2981468"/>
              <a:gd name="connsiteY69" fmla="*/ 1238250 h 3295650"/>
              <a:gd name="connsiteX70" fmla="*/ 2543175 w 2981468"/>
              <a:gd name="connsiteY70" fmla="*/ 1200150 h 3295650"/>
              <a:gd name="connsiteX71" fmla="*/ 2438400 w 2981468"/>
              <a:gd name="connsiteY71" fmla="*/ 1181100 h 3295650"/>
              <a:gd name="connsiteX72" fmla="*/ 2352675 w 2981468"/>
              <a:gd name="connsiteY72" fmla="*/ 1152525 h 3295650"/>
              <a:gd name="connsiteX73" fmla="*/ 2295525 w 2981468"/>
              <a:gd name="connsiteY73" fmla="*/ 1133475 h 3295650"/>
              <a:gd name="connsiteX74" fmla="*/ 2266950 w 2981468"/>
              <a:gd name="connsiteY74" fmla="*/ 1123950 h 3295650"/>
              <a:gd name="connsiteX75" fmla="*/ 2238375 w 2981468"/>
              <a:gd name="connsiteY75" fmla="*/ 1114425 h 3295650"/>
              <a:gd name="connsiteX76" fmla="*/ 2162175 w 2981468"/>
              <a:gd name="connsiteY76" fmla="*/ 1104900 h 3295650"/>
              <a:gd name="connsiteX77" fmla="*/ 2076450 w 2981468"/>
              <a:gd name="connsiteY77" fmla="*/ 1076325 h 3295650"/>
              <a:gd name="connsiteX78" fmla="*/ 2038350 w 2981468"/>
              <a:gd name="connsiteY78" fmla="*/ 1066800 h 3295650"/>
              <a:gd name="connsiteX79" fmla="*/ 1962150 w 2981468"/>
              <a:gd name="connsiteY79" fmla="*/ 1038225 h 3295650"/>
              <a:gd name="connsiteX80" fmla="*/ 1866900 w 2981468"/>
              <a:gd name="connsiteY80" fmla="*/ 1019175 h 3295650"/>
              <a:gd name="connsiteX81" fmla="*/ 1790700 w 2981468"/>
              <a:gd name="connsiteY81" fmla="*/ 1000125 h 3295650"/>
              <a:gd name="connsiteX82" fmla="*/ 1895475 w 2981468"/>
              <a:gd name="connsiteY82" fmla="*/ 971550 h 3295650"/>
              <a:gd name="connsiteX83" fmla="*/ 1952625 w 2981468"/>
              <a:gd name="connsiteY83" fmla="*/ 952500 h 3295650"/>
              <a:gd name="connsiteX84" fmla="*/ 2000250 w 2981468"/>
              <a:gd name="connsiteY84" fmla="*/ 942975 h 3295650"/>
              <a:gd name="connsiteX85" fmla="*/ 2066925 w 2981468"/>
              <a:gd name="connsiteY85" fmla="*/ 904875 h 3295650"/>
              <a:gd name="connsiteX86" fmla="*/ 2095500 w 2981468"/>
              <a:gd name="connsiteY86" fmla="*/ 885825 h 3295650"/>
              <a:gd name="connsiteX87" fmla="*/ 2124075 w 2981468"/>
              <a:gd name="connsiteY87" fmla="*/ 876300 h 3295650"/>
              <a:gd name="connsiteX88" fmla="*/ 2124075 w 2981468"/>
              <a:gd name="connsiteY88" fmla="*/ 533400 h 3295650"/>
              <a:gd name="connsiteX89" fmla="*/ 2114550 w 2981468"/>
              <a:gd name="connsiteY89" fmla="*/ 504825 h 3295650"/>
              <a:gd name="connsiteX90" fmla="*/ 2181225 w 2981468"/>
              <a:gd name="connsiteY90" fmla="*/ 514350 h 3295650"/>
              <a:gd name="connsiteX91" fmla="*/ 2219325 w 2981468"/>
              <a:gd name="connsiteY91" fmla="*/ 523875 h 3295650"/>
              <a:gd name="connsiteX92" fmla="*/ 2266950 w 2981468"/>
              <a:gd name="connsiteY92" fmla="*/ 542925 h 3295650"/>
              <a:gd name="connsiteX93" fmla="*/ 2381250 w 2981468"/>
              <a:gd name="connsiteY93" fmla="*/ 552450 h 3295650"/>
              <a:gd name="connsiteX94" fmla="*/ 2476500 w 2981468"/>
              <a:gd name="connsiteY94" fmla="*/ 542925 h 3295650"/>
              <a:gd name="connsiteX95" fmla="*/ 2505075 w 2981468"/>
              <a:gd name="connsiteY95" fmla="*/ 533400 h 3295650"/>
              <a:gd name="connsiteX96" fmla="*/ 2552700 w 2981468"/>
              <a:gd name="connsiteY96" fmla="*/ 495300 h 3295650"/>
              <a:gd name="connsiteX97" fmla="*/ 2571750 w 2981468"/>
              <a:gd name="connsiteY97" fmla="*/ 419100 h 3295650"/>
              <a:gd name="connsiteX98" fmla="*/ 2590800 w 2981468"/>
              <a:gd name="connsiteY98" fmla="*/ 352425 h 3295650"/>
              <a:gd name="connsiteX99" fmla="*/ 2628900 w 2981468"/>
              <a:gd name="connsiteY99" fmla="*/ 295275 h 3295650"/>
              <a:gd name="connsiteX100" fmla="*/ 2905125 w 2981468"/>
              <a:gd name="connsiteY100" fmla="*/ 285750 h 3295650"/>
              <a:gd name="connsiteX101" fmla="*/ 2962275 w 2981468"/>
              <a:gd name="connsiteY101" fmla="*/ 276225 h 3295650"/>
              <a:gd name="connsiteX102" fmla="*/ 2962275 w 2981468"/>
              <a:gd name="connsiteY102" fmla="*/ 171450 h 3295650"/>
              <a:gd name="connsiteX103" fmla="*/ 2914650 w 2981468"/>
              <a:gd name="connsiteY103" fmla="*/ 161925 h 3295650"/>
              <a:gd name="connsiteX104" fmla="*/ 2800350 w 2981468"/>
              <a:gd name="connsiteY104" fmla="*/ 142875 h 3295650"/>
              <a:gd name="connsiteX105" fmla="*/ 2695575 w 2981468"/>
              <a:gd name="connsiteY105" fmla="*/ 123825 h 3295650"/>
              <a:gd name="connsiteX106" fmla="*/ 2600325 w 2981468"/>
              <a:gd name="connsiteY106" fmla="*/ 104775 h 3295650"/>
              <a:gd name="connsiteX107" fmla="*/ 2543175 w 2981468"/>
              <a:gd name="connsiteY107" fmla="*/ 95250 h 3295650"/>
              <a:gd name="connsiteX108" fmla="*/ 2457450 w 2981468"/>
              <a:gd name="connsiteY108" fmla="*/ 47625 h 3295650"/>
              <a:gd name="connsiteX109" fmla="*/ 2428875 w 2981468"/>
              <a:gd name="connsiteY109" fmla="*/ 38100 h 3295650"/>
              <a:gd name="connsiteX110" fmla="*/ 2400300 w 2981468"/>
              <a:gd name="connsiteY110" fmla="*/ 19050 h 3295650"/>
              <a:gd name="connsiteX111" fmla="*/ 2362200 w 2981468"/>
              <a:gd name="connsiteY111" fmla="*/ 0 h 3295650"/>
              <a:gd name="connsiteX112" fmla="*/ 2247900 w 2981468"/>
              <a:gd name="connsiteY112" fmla="*/ 9525 h 3295650"/>
              <a:gd name="connsiteX113" fmla="*/ 2200275 w 2981468"/>
              <a:gd name="connsiteY113" fmla="*/ 95250 h 3295650"/>
              <a:gd name="connsiteX114" fmla="*/ 2171700 w 2981468"/>
              <a:gd name="connsiteY114" fmla="*/ 123825 h 3295650"/>
              <a:gd name="connsiteX115" fmla="*/ 2114550 w 2981468"/>
              <a:gd name="connsiteY115" fmla="*/ 171450 h 3295650"/>
              <a:gd name="connsiteX116" fmla="*/ 1857375 w 2981468"/>
              <a:gd name="connsiteY116" fmla="*/ 161925 h 3295650"/>
              <a:gd name="connsiteX117" fmla="*/ 1800225 w 2981468"/>
              <a:gd name="connsiteY117" fmla="*/ 142875 h 3295650"/>
              <a:gd name="connsiteX118" fmla="*/ 1771650 w 2981468"/>
              <a:gd name="connsiteY118" fmla="*/ 114300 h 3295650"/>
              <a:gd name="connsiteX119" fmla="*/ 1743075 w 2981468"/>
              <a:gd name="connsiteY119" fmla="*/ 76200 h 3295650"/>
              <a:gd name="connsiteX120" fmla="*/ 1714500 w 2981468"/>
              <a:gd name="connsiteY120" fmla="*/ 66675 h 3295650"/>
              <a:gd name="connsiteX121" fmla="*/ 1695450 w 2981468"/>
              <a:gd name="connsiteY121" fmla="*/ 38100 h 3295650"/>
              <a:gd name="connsiteX122" fmla="*/ 1666875 w 2981468"/>
              <a:gd name="connsiteY122" fmla="*/ 47625 h 3295650"/>
              <a:gd name="connsiteX123" fmla="*/ 1647825 w 2981468"/>
              <a:gd name="connsiteY123" fmla="*/ 85725 h 3295650"/>
              <a:gd name="connsiteX124" fmla="*/ 1628775 w 2981468"/>
              <a:gd name="connsiteY124" fmla="*/ 114300 h 3295650"/>
              <a:gd name="connsiteX125" fmla="*/ 1619250 w 2981468"/>
              <a:gd name="connsiteY125" fmla="*/ 152400 h 3295650"/>
              <a:gd name="connsiteX126" fmla="*/ 1590675 w 2981468"/>
              <a:gd name="connsiteY126" fmla="*/ 180975 h 3295650"/>
              <a:gd name="connsiteX127" fmla="*/ 1600200 w 2981468"/>
              <a:gd name="connsiteY127" fmla="*/ 352425 h 3295650"/>
              <a:gd name="connsiteX128" fmla="*/ 1647825 w 2981468"/>
              <a:gd name="connsiteY128" fmla="*/ 381000 h 3295650"/>
              <a:gd name="connsiteX129" fmla="*/ 1781175 w 2981468"/>
              <a:gd name="connsiteY129" fmla="*/ 409575 h 3295650"/>
              <a:gd name="connsiteX130" fmla="*/ 1819275 w 2981468"/>
              <a:gd name="connsiteY130" fmla="*/ 419100 h 3295650"/>
              <a:gd name="connsiteX131" fmla="*/ 1771650 w 2981468"/>
              <a:gd name="connsiteY131" fmla="*/ 438150 h 3295650"/>
              <a:gd name="connsiteX132" fmla="*/ 1600200 w 2981468"/>
              <a:gd name="connsiteY132" fmla="*/ 457200 h 3295650"/>
              <a:gd name="connsiteX133" fmla="*/ 1571625 w 2981468"/>
              <a:gd name="connsiteY133" fmla="*/ 466725 h 3295650"/>
              <a:gd name="connsiteX134" fmla="*/ 1419225 w 2981468"/>
              <a:gd name="connsiteY134" fmla="*/ 485775 h 3295650"/>
              <a:gd name="connsiteX135" fmla="*/ 1323975 w 2981468"/>
              <a:gd name="connsiteY135" fmla="*/ 504825 h 3295650"/>
              <a:gd name="connsiteX136" fmla="*/ 1238250 w 2981468"/>
              <a:gd name="connsiteY136" fmla="*/ 514350 h 3295650"/>
              <a:gd name="connsiteX137" fmla="*/ 1171575 w 2981468"/>
              <a:gd name="connsiteY137" fmla="*/ 523875 h 3295650"/>
              <a:gd name="connsiteX138" fmla="*/ 971550 w 2981468"/>
              <a:gd name="connsiteY138" fmla="*/ 542925 h 3295650"/>
              <a:gd name="connsiteX139" fmla="*/ 476250 w 2981468"/>
              <a:gd name="connsiteY139" fmla="*/ 523875 h 3295650"/>
              <a:gd name="connsiteX140" fmla="*/ 428625 w 2981468"/>
              <a:gd name="connsiteY140" fmla="*/ 514350 h 3295650"/>
              <a:gd name="connsiteX141" fmla="*/ 390525 w 2981468"/>
              <a:gd name="connsiteY141" fmla="*/ 495300 h 3295650"/>
              <a:gd name="connsiteX142" fmla="*/ 295275 w 2981468"/>
              <a:gd name="connsiteY142" fmla="*/ 466725 h 3295650"/>
              <a:gd name="connsiteX143" fmla="*/ 200025 w 2981468"/>
              <a:gd name="connsiteY143" fmla="*/ 400050 h 3295650"/>
              <a:gd name="connsiteX144" fmla="*/ 171450 w 2981468"/>
              <a:gd name="connsiteY144" fmla="*/ 390525 h 3295650"/>
              <a:gd name="connsiteX145" fmla="*/ 85725 w 2981468"/>
              <a:gd name="connsiteY145" fmla="*/ 304800 h 3295650"/>
              <a:gd name="connsiteX146" fmla="*/ 57150 w 2981468"/>
              <a:gd name="connsiteY146" fmla="*/ 276225 h 3295650"/>
              <a:gd name="connsiteX147" fmla="*/ 19050 w 2981468"/>
              <a:gd name="connsiteY147" fmla="*/ 209550 h 3295650"/>
              <a:gd name="connsiteX148" fmla="*/ 0 w 2981468"/>
              <a:gd name="connsiteY148" fmla="*/ 209550 h 3295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2981468" h="3295650">
                <a:moveTo>
                  <a:pt x="1733550" y="3295650"/>
                </a:moveTo>
                <a:cubicBezTo>
                  <a:pt x="1736725" y="3279775"/>
                  <a:pt x="1733665" y="3261199"/>
                  <a:pt x="1743075" y="3248025"/>
                </a:cubicBezTo>
                <a:cubicBezTo>
                  <a:pt x="1751328" y="3236471"/>
                  <a:pt x="1768999" y="3236280"/>
                  <a:pt x="1781175" y="3228975"/>
                </a:cubicBezTo>
                <a:cubicBezTo>
                  <a:pt x="1800808" y="3217195"/>
                  <a:pt x="1819275" y="3203575"/>
                  <a:pt x="1838325" y="3190875"/>
                </a:cubicBezTo>
                <a:lnTo>
                  <a:pt x="1866900" y="3171825"/>
                </a:lnTo>
                <a:lnTo>
                  <a:pt x="1895475" y="3152775"/>
                </a:lnTo>
                <a:lnTo>
                  <a:pt x="1924050" y="3133725"/>
                </a:lnTo>
                <a:cubicBezTo>
                  <a:pt x="1947590" y="3063105"/>
                  <a:pt x="1934120" y="3094536"/>
                  <a:pt x="1962150" y="3038475"/>
                </a:cubicBezTo>
                <a:cubicBezTo>
                  <a:pt x="1974755" y="2950243"/>
                  <a:pt x="1979671" y="2949417"/>
                  <a:pt x="1962150" y="2838450"/>
                </a:cubicBezTo>
                <a:cubicBezTo>
                  <a:pt x="1959483" y="2821561"/>
                  <a:pt x="1949450" y="2806700"/>
                  <a:pt x="1943100" y="2790825"/>
                </a:cubicBezTo>
                <a:cubicBezTo>
                  <a:pt x="1939925" y="2771775"/>
                  <a:pt x="1939682" y="2751997"/>
                  <a:pt x="1933575" y="2733675"/>
                </a:cubicBezTo>
                <a:cubicBezTo>
                  <a:pt x="1925692" y="2710026"/>
                  <a:pt x="1900687" y="2694210"/>
                  <a:pt x="1885950" y="2676525"/>
                </a:cubicBezTo>
                <a:cubicBezTo>
                  <a:pt x="1878621" y="2667731"/>
                  <a:pt x="1872580" y="2657889"/>
                  <a:pt x="1866900" y="2647950"/>
                </a:cubicBezTo>
                <a:cubicBezTo>
                  <a:pt x="1859855" y="2635622"/>
                  <a:pt x="1856720" y="2620938"/>
                  <a:pt x="1847850" y="2609850"/>
                </a:cubicBezTo>
                <a:cubicBezTo>
                  <a:pt x="1831020" y="2588813"/>
                  <a:pt x="1809750" y="2571750"/>
                  <a:pt x="1790700" y="2552700"/>
                </a:cubicBezTo>
                <a:cubicBezTo>
                  <a:pt x="1781175" y="2543175"/>
                  <a:pt x="1774904" y="2528385"/>
                  <a:pt x="1762125" y="2524125"/>
                </a:cubicBezTo>
                <a:cubicBezTo>
                  <a:pt x="1752600" y="2520950"/>
                  <a:pt x="1743290" y="2517035"/>
                  <a:pt x="1733550" y="2514600"/>
                </a:cubicBezTo>
                <a:cubicBezTo>
                  <a:pt x="1674627" y="2499869"/>
                  <a:pt x="1623027" y="2488414"/>
                  <a:pt x="1562100" y="2486025"/>
                </a:cubicBezTo>
                <a:cubicBezTo>
                  <a:pt x="1428815" y="2480798"/>
                  <a:pt x="1295400" y="2479675"/>
                  <a:pt x="1162050" y="2476500"/>
                </a:cubicBezTo>
                <a:cubicBezTo>
                  <a:pt x="1149350" y="2473325"/>
                  <a:pt x="1135659" y="2472829"/>
                  <a:pt x="1123950" y="2466975"/>
                </a:cubicBezTo>
                <a:cubicBezTo>
                  <a:pt x="992942" y="2401471"/>
                  <a:pt x="1117246" y="2445690"/>
                  <a:pt x="1038225" y="2419350"/>
                </a:cubicBezTo>
                <a:cubicBezTo>
                  <a:pt x="1028700" y="2409825"/>
                  <a:pt x="1019998" y="2399399"/>
                  <a:pt x="1009650" y="2390775"/>
                </a:cubicBezTo>
                <a:cubicBezTo>
                  <a:pt x="1000856" y="2383446"/>
                  <a:pt x="988404" y="2380519"/>
                  <a:pt x="981075" y="2371725"/>
                </a:cubicBezTo>
                <a:cubicBezTo>
                  <a:pt x="971985" y="2360817"/>
                  <a:pt x="968375" y="2346325"/>
                  <a:pt x="962025" y="2333625"/>
                </a:cubicBezTo>
                <a:cubicBezTo>
                  <a:pt x="965200" y="2305050"/>
                  <a:pt x="961725" y="2274920"/>
                  <a:pt x="971550" y="2247900"/>
                </a:cubicBezTo>
                <a:cubicBezTo>
                  <a:pt x="975462" y="2237142"/>
                  <a:pt x="992796" y="2237644"/>
                  <a:pt x="1000125" y="2228850"/>
                </a:cubicBezTo>
                <a:cubicBezTo>
                  <a:pt x="1009215" y="2217942"/>
                  <a:pt x="1012130" y="2203078"/>
                  <a:pt x="1019175" y="2190750"/>
                </a:cubicBezTo>
                <a:cubicBezTo>
                  <a:pt x="1035959" y="2161379"/>
                  <a:pt x="1044421" y="2151831"/>
                  <a:pt x="1076325" y="2133600"/>
                </a:cubicBezTo>
                <a:cubicBezTo>
                  <a:pt x="1085042" y="2128619"/>
                  <a:pt x="1095375" y="2127250"/>
                  <a:pt x="1104900" y="2124075"/>
                </a:cubicBezTo>
                <a:cubicBezTo>
                  <a:pt x="1116678" y="2053406"/>
                  <a:pt x="1119412" y="2070540"/>
                  <a:pt x="1104900" y="1990725"/>
                </a:cubicBezTo>
                <a:cubicBezTo>
                  <a:pt x="1103104" y="1980847"/>
                  <a:pt x="1102475" y="1969250"/>
                  <a:pt x="1095375" y="1962150"/>
                </a:cubicBezTo>
                <a:cubicBezTo>
                  <a:pt x="1088275" y="1955050"/>
                  <a:pt x="1076325" y="1955800"/>
                  <a:pt x="1066800" y="1952625"/>
                </a:cubicBezTo>
                <a:cubicBezTo>
                  <a:pt x="1054100" y="1943100"/>
                  <a:pt x="1043207" y="1930497"/>
                  <a:pt x="1028700" y="1924050"/>
                </a:cubicBezTo>
                <a:cubicBezTo>
                  <a:pt x="1013906" y="1917475"/>
                  <a:pt x="996781" y="1918452"/>
                  <a:pt x="981075" y="1914525"/>
                </a:cubicBezTo>
                <a:cubicBezTo>
                  <a:pt x="949527" y="1906638"/>
                  <a:pt x="951861" y="1904574"/>
                  <a:pt x="923925" y="1885950"/>
                </a:cubicBezTo>
                <a:cubicBezTo>
                  <a:pt x="917575" y="1876425"/>
                  <a:pt x="913490" y="1864913"/>
                  <a:pt x="904875" y="1857375"/>
                </a:cubicBezTo>
                <a:cubicBezTo>
                  <a:pt x="887645" y="1842298"/>
                  <a:pt x="863914" y="1835464"/>
                  <a:pt x="847725" y="1819275"/>
                </a:cubicBezTo>
                <a:lnTo>
                  <a:pt x="819150" y="1790700"/>
                </a:lnTo>
                <a:cubicBezTo>
                  <a:pt x="808543" y="1758879"/>
                  <a:pt x="808073" y="1759905"/>
                  <a:pt x="800100" y="1724025"/>
                </a:cubicBezTo>
                <a:cubicBezTo>
                  <a:pt x="796588" y="1708221"/>
                  <a:pt x="796259" y="1691559"/>
                  <a:pt x="790575" y="1676400"/>
                </a:cubicBezTo>
                <a:cubicBezTo>
                  <a:pt x="786555" y="1665681"/>
                  <a:pt x="777875" y="1657350"/>
                  <a:pt x="771525" y="1647825"/>
                </a:cubicBezTo>
                <a:cubicBezTo>
                  <a:pt x="774700" y="1619250"/>
                  <a:pt x="766258" y="1586754"/>
                  <a:pt x="781050" y="1562100"/>
                </a:cubicBezTo>
                <a:cubicBezTo>
                  <a:pt x="789379" y="1548218"/>
                  <a:pt x="812747" y="1555471"/>
                  <a:pt x="828675" y="1552575"/>
                </a:cubicBezTo>
                <a:cubicBezTo>
                  <a:pt x="847676" y="1549120"/>
                  <a:pt x="866775" y="1546225"/>
                  <a:pt x="885825" y="1543050"/>
                </a:cubicBezTo>
                <a:cubicBezTo>
                  <a:pt x="901700" y="1536700"/>
                  <a:pt x="917826" y="1530944"/>
                  <a:pt x="933450" y="1524000"/>
                </a:cubicBezTo>
                <a:cubicBezTo>
                  <a:pt x="946425" y="1518233"/>
                  <a:pt x="957627" y="1507735"/>
                  <a:pt x="971550" y="1504950"/>
                </a:cubicBezTo>
                <a:cubicBezTo>
                  <a:pt x="1005938" y="1498072"/>
                  <a:pt x="1041400" y="1498600"/>
                  <a:pt x="1076325" y="1495425"/>
                </a:cubicBezTo>
                <a:cubicBezTo>
                  <a:pt x="1120775" y="1498600"/>
                  <a:pt x="1166442" y="1494142"/>
                  <a:pt x="1209675" y="1504950"/>
                </a:cubicBezTo>
                <a:cubicBezTo>
                  <a:pt x="1220781" y="1507726"/>
                  <a:pt x="1219786" y="1526374"/>
                  <a:pt x="1228725" y="1533525"/>
                </a:cubicBezTo>
                <a:cubicBezTo>
                  <a:pt x="1236565" y="1539797"/>
                  <a:pt x="1248320" y="1538560"/>
                  <a:pt x="1257300" y="1543050"/>
                </a:cubicBezTo>
                <a:cubicBezTo>
                  <a:pt x="1303661" y="1566230"/>
                  <a:pt x="1290130" y="1585811"/>
                  <a:pt x="1362075" y="1600200"/>
                </a:cubicBezTo>
                <a:cubicBezTo>
                  <a:pt x="1377950" y="1603375"/>
                  <a:pt x="1393690" y="1607323"/>
                  <a:pt x="1409700" y="1609725"/>
                </a:cubicBezTo>
                <a:cubicBezTo>
                  <a:pt x="1457215" y="1616852"/>
                  <a:pt x="1505011" y="1621980"/>
                  <a:pt x="1552575" y="1628775"/>
                </a:cubicBezTo>
                <a:cubicBezTo>
                  <a:pt x="1571694" y="1631506"/>
                  <a:pt x="1590675" y="1635125"/>
                  <a:pt x="1609725" y="1638300"/>
                </a:cubicBezTo>
                <a:cubicBezTo>
                  <a:pt x="1685925" y="1635125"/>
                  <a:pt x="1763017" y="1640824"/>
                  <a:pt x="1838325" y="1628775"/>
                </a:cubicBezTo>
                <a:cubicBezTo>
                  <a:pt x="1848239" y="1627189"/>
                  <a:pt x="1842281" y="1608554"/>
                  <a:pt x="1847850" y="1600200"/>
                </a:cubicBezTo>
                <a:cubicBezTo>
                  <a:pt x="1855322" y="1588992"/>
                  <a:pt x="1867801" y="1581973"/>
                  <a:pt x="1876425" y="1571625"/>
                </a:cubicBezTo>
                <a:cubicBezTo>
                  <a:pt x="1883754" y="1562831"/>
                  <a:pt x="1888146" y="1551844"/>
                  <a:pt x="1895475" y="1543050"/>
                </a:cubicBezTo>
                <a:cubicBezTo>
                  <a:pt x="1906705" y="1529574"/>
                  <a:pt x="1934461" y="1502236"/>
                  <a:pt x="1952625" y="1495425"/>
                </a:cubicBezTo>
                <a:cubicBezTo>
                  <a:pt x="1985126" y="1483237"/>
                  <a:pt x="2091379" y="1478236"/>
                  <a:pt x="2105025" y="1476375"/>
                </a:cubicBezTo>
                <a:cubicBezTo>
                  <a:pt x="2140197" y="1471579"/>
                  <a:pt x="2174577" y="1461728"/>
                  <a:pt x="2209800" y="1457325"/>
                </a:cubicBezTo>
                <a:cubicBezTo>
                  <a:pt x="2250877" y="1452190"/>
                  <a:pt x="2292398" y="1451548"/>
                  <a:pt x="2333625" y="1447800"/>
                </a:cubicBezTo>
                <a:cubicBezTo>
                  <a:pt x="2362258" y="1445197"/>
                  <a:pt x="2390775" y="1441450"/>
                  <a:pt x="2419350" y="1438275"/>
                </a:cubicBezTo>
                <a:cubicBezTo>
                  <a:pt x="2444750" y="1431925"/>
                  <a:pt x="2469877" y="1424360"/>
                  <a:pt x="2495550" y="1419225"/>
                </a:cubicBezTo>
                <a:cubicBezTo>
                  <a:pt x="2517565" y="1414822"/>
                  <a:pt x="2541380" y="1418038"/>
                  <a:pt x="2562225" y="1409700"/>
                </a:cubicBezTo>
                <a:cubicBezTo>
                  <a:pt x="2574732" y="1404697"/>
                  <a:pt x="2578752" y="1387149"/>
                  <a:pt x="2590800" y="1381125"/>
                </a:cubicBezTo>
                <a:cubicBezTo>
                  <a:pt x="2605280" y="1373885"/>
                  <a:pt x="2622550" y="1374775"/>
                  <a:pt x="2638425" y="1371600"/>
                </a:cubicBezTo>
                <a:cubicBezTo>
                  <a:pt x="2653826" y="1325397"/>
                  <a:pt x="2652106" y="1344756"/>
                  <a:pt x="2638425" y="1276350"/>
                </a:cubicBezTo>
                <a:cubicBezTo>
                  <a:pt x="2636456" y="1266505"/>
                  <a:pt x="2636000" y="1254875"/>
                  <a:pt x="2628900" y="1247775"/>
                </a:cubicBezTo>
                <a:cubicBezTo>
                  <a:pt x="2621800" y="1240675"/>
                  <a:pt x="2609102" y="1243126"/>
                  <a:pt x="2600325" y="1238250"/>
                </a:cubicBezTo>
                <a:cubicBezTo>
                  <a:pt x="2580311" y="1227131"/>
                  <a:pt x="2565759" y="1203914"/>
                  <a:pt x="2543175" y="1200150"/>
                </a:cubicBezTo>
                <a:cubicBezTo>
                  <a:pt x="2501818" y="1193257"/>
                  <a:pt x="2478338" y="1189975"/>
                  <a:pt x="2438400" y="1181100"/>
                </a:cubicBezTo>
                <a:cubicBezTo>
                  <a:pt x="2382685" y="1168719"/>
                  <a:pt x="2413796" y="1174751"/>
                  <a:pt x="2352675" y="1152525"/>
                </a:cubicBezTo>
                <a:cubicBezTo>
                  <a:pt x="2333804" y="1145663"/>
                  <a:pt x="2314575" y="1139825"/>
                  <a:pt x="2295525" y="1133475"/>
                </a:cubicBezTo>
                <a:lnTo>
                  <a:pt x="2266950" y="1123950"/>
                </a:lnTo>
                <a:cubicBezTo>
                  <a:pt x="2257425" y="1120775"/>
                  <a:pt x="2248338" y="1115670"/>
                  <a:pt x="2238375" y="1114425"/>
                </a:cubicBezTo>
                <a:lnTo>
                  <a:pt x="2162175" y="1104900"/>
                </a:lnTo>
                <a:cubicBezTo>
                  <a:pt x="2133600" y="1095375"/>
                  <a:pt x="2105671" y="1083630"/>
                  <a:pt x="2076450" y="1076325"/>
                </a:cubicBezTo>
                <a:cubicBezTo>
                  <a:pt x="2063750" y="1073150"/>
                  <a:pt x="2050937" y="1070396"/>
                  <a:pt x="2038350" y="1066800"/>
                </a:cubicBezTo>
                <a:cubicBezTo>
                  <a:pt x="1991533" y="1053424"/>
                  <a:pt x="2022539" y="1058355"/>
                  <a:pt x="1962150" y="1038225"/>
                </a:cubicBezTo>
                <a:cubicBezTo>
                  <a:pt x="1931825" y="1028117"/>
                  <a:pt x="1897852" y="1024803"/>
                  <a:pt x="1866900" y="1019175"/>
                </a:cubicBezTo>
                <a:cubicBezTo>
                  <a:pt x="1816326" y="1009980"/>
                  <a:pt x="1830357" y="1013344"/>
                  <a:pt x="1790700" y="1000125"/>
                </a:cubicBezTo>
                <a:cubicBezTo>
                  <a:pt x="1892660" y="959341"/>
                  <a:pt x="1780340" y="1000334"/>
                  <a:pt x="1895475" y="971550"/>
                </a:cubicBezTo>
                <a:cubicBezTo>
                  <a:pt x="1914956" y="966680"/>
                  <a:pt x="1933252" y="957784"/>
                  <a:pt x="1952625" y="952500"/>
                </a:cubicBezTo>
                <a:cubicBezTo>
                  <a:pt x="1968244" y="948240"/>
                  <a:pt x="1984375" y="946150"/>
                  <a:pt x="2000250" y="942975"/>
                </a:cubicBezTo>
                <a:cubicBezTo>
                  <a:pt x="2022475" y="930275"/>
                  <a:pt x="2044975" y="918045"/>
                  <a:pt x="2066925" y="904875"/>
                </a:cubicBezTo>
                <a:cubicBezTo>
                  <a:pt x="2076741" y="898985"/>
                  <a:pt x="2085261" y="890945"/>
                  <a:pt x="2095500" y="885825"/>
                </a:cubicBezTo>
                <a:cubicBezTo>
                  <a:pt x="2104480" y="881335"/>
                  <a:pt x="2114550" y="879475"/>
                  <a:pt x="2124075" y="876300"/>
                </a:cubicBezTo>
                <a:cubicBezTo>
                  <a:pt x="2166076" y="750298"/>
                  <a:pt x="2140925" y="836698"/>
                  <a:pt x="2124075" y="533400"/>
                </a:cubicBezTo>
                <a:cubicBezTo>
                  <a:pt x="2123518" y="523375"/>
                  <a:pt x="2105025" y="508000"/>
                  <a:pt x="2114550" y="504825"/>
                </a:cubicBezTo>
                <a:cubicBezTo>
                  <a:pt x="2135849" y="497725"/>
                  <a:pt x="2159136" y="510334"/>
                  <a:pt x="2181225" y="514350"/>
                </a:cubicBezTo>
                <a:cubicBezTo>
                  <a:pt x="2194105" y="516692"/>
                  <a:pt x="2206906" y="519735"/>
                  <a:pt x="2219325" y="523875"/>
                </a:cubicBezTo>
                <a:cubicBezTo>
                  <a:pt x="2235545" y="529282"/>
                  <a:pt x="2250112" y="539954"/>
                  <a:pt x="2266950" y="542925"/>
                </a:cubicBezTo>
                <a:cubicBezTo>
                  <a:pt x="2304600" y="549569"/>
                  <a:pt x="2343150" y="549275"/>
                  <a:pt x="2381250" y="552450"/>
                </a:cubicBezTo>
                <a:cubicBezTo>
                  <a:pt x="2413000" y="549275"/>
                  <a:pt x="2444963" y="547777"/>
                  <a:pt x="2476500" y="542925"/>
                </a:cubicBezTo>
                <a:cubicBezTo>
                  <a:pt x="2486423" y="541398"/>
                  <a:pt x="2497235" y="539672"/>
                  <a:pt x="2505075" y="533400"/>
                </a:cubicBezTo>
                <a:cubicBezTo>
                  <a:pt x="2566623" y="484161"/>
                  <a:pt x="2480876" y="519241"/>
                  <a:pt x="2552700" y="495300"/>
                </a:cubicBezTo>
                <a:cubicBezTo>
                  <a:pt x="2569721" y="444238"/>
                  <a:pt x="2556425" y="488064"/>
                  <a:pt x="2571750" y="419100"/>
                </a:cubicBezTo>
                <a:cubicBezTo>
                  <a:pt x="2607383" y="258751"/>
                  <a:pt x="2558979" y="479709"/>
                  <a:pt x="2590800" y="352425"/>
                </a:cubicBezTo>
                <a:cubicBezTo>
                  <a:pt x="2600341" y="314263"/>
                  <a:pt x="2586178" y="297945"/>
                  <a:pt x="2628900" y="295275"/>
                </a:cubicBezTo>
                <a:cubicBezTo>
                  <a:pt x="2720850" y="289528"/>
                  <a:pt x="2813050" y="288925"/>
                  <a:pt x="2905125" y="285750"/>
                </a:cubicBezTo>
                <a:cubicBezTo>
                  <a:pt x="2924175" y="282575"/>
                  <a:pt x="2945898" y="286461"/>
                  <a:pt x="2962275" y="276225"/>
                </a:cubicBezTo>
                <a:cubicBezTo>
                  <a:pt x="2995721" y="255322"/>
                  <a:pt x="2978619" y="190129"/>
                  <a:pt x="2962275" y="171450"/>
                </a:cubicBezTo>
                <a:cubicBezTo>
                  <a:pt x="2951614" y="159266"/>
                  <a:pt x="2930454" y="165437"/>
                  <a:pt x="2914650" y="161925"/>
                </a:cubicBezTo>
                <a:cubicBezTo>
                  <a:pt x="2833736" y="143944"/>
                  <a:pt x="2924699" y="158419"/>
                  <a:pt x="2800350" y="142875"/>
                </a:cubicBezTo>
                <a:cubicBezTo>
                  <a:pt x="2739042" y="122439"/>
                  <a:pt x="2803278" y="141776"/>
                  <a:pt x="2695575" y="123825"/>
                </a:cubicBezTo>
                <a:cubicBezTo>
                  <a:pt x="2663637" y="118502"/>
                  <a:pt x="2632149" y="110742"/>
                  <a:pt x="2600325" y="104775"/>
                </a:cubicBezTo>
                <a:cubicBezTo>
                  <a:pt x="2581343" y="101216"/>
                  <a:pt x="2562028" y="99440"/>
                  <a:pt x="2543175" y="95250"/>
                </a:cubicBezTo>
                <a:cubicBezTo>
                  <a:pt x="2456999" y="76100"/>
                  <a:pt x="2604775" y="96733"/>
                  <a:pt x="2457450" y="47625"/>
                </a:cubicBezTo>
                <a:cubicBezTo>
                  <a:pt x="2447925" y="44450"/>
                  <a:pt x="2437855" y="42590"/>
                  <a:pt x="2428875" y="38100"/>
                </a:cubicBezTo>
                <a:cubicBezTo>
                  <a:pt x="2418636" y="32980"/>
                  <a:pt x="2410239" y="24730"/>
                  <a:pt x="2400300" y="19050"/>
                </a:cubicBezTo>
                <a:cubicBezTo>
                  <a:pt x="2387972" y="12005"/>
                  <a:pt x="2374900" y="6350"/>
                  <a:pt x="2362200" y="0"/>
                </a:cubicBezTo>
                <a:cubicBezTo>
                  <a:pt x="2324100" y="3175"/>
                  <a:pt x="2282927" y="-5799"/>
                  <a:pt x="2247900" y="9525"/>
                </a:cubicBezTo>
                <a:cubicBezTo>
                  <a:pt x="2193928" y="33138"/>
                  <a:pt x="2221558" y="63325"/>
                  <a:pt x="2200275" y="95250"/>
                </a:cubicBezTo>
                <a:cubicBezTo>
                  <a:pt x="2192803" y="106458"/>
                  <a:pt x="2180466" y="113598"/>
                  <a:pt x="2171700" y="123825"/>
                </a:cubicBezTo>
                <a:cubicBezTo>
                  <a:pt x="2130181" y="172264"/>
                  <a:pt x="2162562" y="155446"/>
                  <a:pt x="2114550" y="171450"/>
                </a:cubicBezTo>
                <a:cubicBezTo>
                  <a:pt x="2028825" y="168275"/>
                  <a:pt x="1942806" y="169691"/>
                  <a:pt x="1857375" y="161925"/>
                </a:cubicBezTo>
                <a:cubicBezTo>
                  <a:pt x="1837377" y="160107"/>
                  <a:pt x="1800225" y="142875"/>
                  <a:pt x="1800225" y="142875"/>
                </a:cubicBezTo>
                <a:cubicBezTo>
                  <a:pt x="1790700" y="133350"/>
                  <a:pt x="1780416" y="124527"/>
                  <a:pt x="1771650" y="114300"/>
                </a:cubicBezTo>
                <a:cubicBezTo>
                  <a:pt x="1761319" y="102247"/>
                  <a:pt x="1755271" y="86363"/>
                  <a:pt x="1743075" y="76200"/>
                </a:cubicBezTo>
                <a:cubicBezTo>
                  <a:pt x="1735362" y="69772"/>
                  <a:pt x="1724025" y="69850"/>
                  <a:pt x="1714500" y="66675"/>
                </a:cubicBezTo>
                <a:cubicBezTo>
                  <a:pt x="1708150" y="57150"/>
                  <a:pt x="1706079" y="42352"/>
                  <a:pt x="1695450" y="38100"/>
                </a:cubicBezTo>
                <a:cubicBezTo>
                  <a:pt x="1686128" y="34371"/>
                  <a:pt x="1673975" y="40525"/>
                  <a:pt x="1666875" y="47625"/>
                </a:cubicBezTo>
                <a:cubicBezTo>
                  <a:pt x="1656835" y="57665"/>
                  <a:pt x="1654870" y="73397"/>
                  <a:pt x="1647825" y="85725"/>
                </a:cubicBezTo>
                <a:cubicBezTo>
                  <a:pt x="1642145" y="95664"/>
                  <a:pt x="1635125" y="104775"/>
                  <a:pt x="1628775" y="114300"/>
                </a:cubicBezTo>
                <a:cubicBezTo>
                  <a:pt x="1625600" y="127000"/>
                  <a:pt x="1625745" y="141034"/>
                  <a:pt x="1619250" y="152400"/>
                </a:cubicBezTo>
                <a:cubicBezTo>
                  <a:pt x="1612567" y="164096"/>
                  <a:pt x="1591952" y="167565"/>
                  <a:pt x="1590675" y="180975"/>
                </a:cubicBezTo>
                <a:cubicBezTo>
                  <a:pt x="1585248" y="237955"/>
                  <a:pt x="1584475" y="297389"/>
                  <a:pt x="1600200" y="352425"/>
                </a:cubicBezTo>
                <a:cubicBezTo>
                  <a:pt x="1605286" y="370226"/>
                  <a:pt x="1630971" y="373339"/>
                  <a:pt x="1647825" y="381000"/>
                </a:cubicBezTo>
                <a:cubicBezTo>
                  <a:pt x="1705885" y="407391"/>
                  <a:pt x="1714846" y="398520"/>
                  <a:pt x="1781175" y="409575"/>
                </a:cubicBezTo>
                <a:cubicBezTo>
                  <a:pt x="1794088" y="411727"/>
                  <a:pt x="1806575" y="415925"/>
                  <a:pt x="1819275" y="419100"/>
                </a:cubicBezTo>
                <a:cubicBezTo>
                  <a:pt x="1803400" y="425450"/>
                  <a:pt x="1788495" y="435220"/>
                  <a:pt x="1771650" y="438150"/>
                </a:cubicBezTo>
                <a:cubicBezTo>
                  <a:pt x="1714999" y="448002"/>
                  <a:pt x="1600200" y="457200"/>
                  <a:pt x="1600200" y="457200"/>
                </a:cubicBezTo>
                <a:cubicBezTo>
                  <a:pt x="1590675" y="460375"/>
                  <a:pt x="1581365" y="464290"/>
                  <a:pt x="1571625" y="466725"/>
                </a:cubicBezTo>
                <a:cubicBezTo>
                  <a:pt x="1515388" y="480784"/>
                  <a:pt x="1484289" y="479860"/>
                  <a:pt x="1419225" y="485775"/>
                </a:cubicBezTo>
                <a:cubicBezTo>
                  <a:pt x="1387475" y="492125"/>
                  <a:pt x="1355958" y="499775"/>
                  <a:pt x="1323975" y="504825"/>
                </a:cubicBezTo>
                <a:cubicBezTo>
                  <a:pt x="1295576" y="509309"/>
                  <a:pt x="1266779" y="510784"/>
                  <a:pt x="1238250" y="514350"/>
                </a:cubicBezTo>
                <a:cubicBezTo>
                  <a:pt x="1215973" y="517135"/>
                  <a:pt x="1193898" y="521483"/>
                  <a:pt x="1171575" y="523875"/>
                </a:cubicBezTo>
                <a:cubicBezTo>
                  <a:pt x="1104979" y="531010"/>
                  <a:pt x="1038225" y="536575"/>
                  <a:pt x="971550" y="542925"/>
                </a:cubicBezTo>
                <a:cubicBezTo>
                  <a:pt x="812429" y="539225"/>
                  <a:pt x="638921" y="547114"/>
                  <a:pt x="476250" y="523875"/>
                </a:cubicBezTo>
                <a:cubicBezTo>
                  <a:pt x="460223" y="521585"/>
                  <a:pt x="444500" y="517525"/>
                  <a:pt x="428625" y="514350"/>
                </a:cubicBezTo>
                <a:cubicBezTo>
                  <a:pt x="415925" y="508000"/>
                  <a:pt x="404125" y="499380"/>
                  <a:pt x="390525" y="495300"/>
                </a:cubicBezTo>
                <a:cubicBezTo>
                  <a:pt x="319145" y="473886"/>
                  <a:pt x="350814" y="501437"/>
                  <a:pt x="295275" y="466725"/>
                </a:cubicBezTo>
                <a:cubicBezTo>
                  <a:pt x="270435" y="451200"/>
                  <a:pt x="224844" y="408323"/>
                  <a:pt x="200025" y="400050"/>
                </a:cubicBezTo>
                <a:lnTo>
                  <a:pt x="171450" y="390525"/>
                </a:lnTo>
                <a:lnTo>
                  <a:pt x="85725" y="304800"/>
                </a:lnTo>
                <a:lnTo>
                  <a:pt x="57150" y="276225"/>
                </a:lnTo>
                <a:cubicBezTo>
                  <a:pt x="48683" y="242358"/>
                  <a:pt x="52431" y="229579"/>
                  <a:pt x="19050" y="209550"/>
                </a:cubicBezTo>
                <a:cubicBezTo>
                  <a:pt x="13605" y="206283"/>
                  <a:pt x="6350" y="209550"/>
                  <a:pt x="0" y="209550"/>
                </a:cubicBezTo>
              </a:path>
            </a:pathLst>
          </a:custGeom>
          <a:noFill/>
          <a:ln w="57150">
            <a:solidFill>
              <a:srgbClr val="FFFF00"/>
            </a:solidFill>
            <a:prstDash val="sysDash"/>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ja-JP" altLang="en-US"/>
          </a:p>
        </p:txBody>
      </p:sp>
      <p:sp>
        <p:nvSpPr>
          <p:cNvPr id="7" name="テキスト ボックス 20">
            <a:extLst>
              <a:ext uri="{FF2B5EF4-FFF2-40B4-BE49-F238E27FC236}">
                <a16:creationId xmlns:a16="http://schemas.microsoft.com/office/drawing/2014/main" id="{00000000-0008-0000-0600-000009000000}"/>
              </a:ext>
            </a:extLst>
          </p:cNvPr>
          <p:cNvSpPr txBox="1"/>
          <p:nvPr/>
        </p:nvSpPr>
        <p:spPr>
          <a:xfrm>
            <a:off x="7406006" y="5988120"/>
            <a:ext cx="609601" cy="5143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600" b="1">
                <a:solidFill>
                  <a:schemeClr val="bg1"/>
                </a:solidFill>
              </a:rPr>
              <a:t>★</a:t>
            </a:r>
            <a:r>
              <a:rPr kumimoji="1" lang="ja-JP" altLang="en-US" sz="1600" b="1">
                <a:solidFill>
                  <a:srgbClr val="FFFF00"/>
                </a:solidFill>
              </a:rPr>
              <a:t>★</a:t>
            </a:r>
            <a:endParaRPr kumimoji="1" lang="ja-JP" altLang="en-US" sz="1600" b="1">
              <a:solidFill>
                <a:schemeClr val="bg1"/>
              </a:solidFill>
            </a:endParaRPr>
          </a:p>
        </p:txBody>
      </p:sp>
      <p:sp>
        <p:nvSpPr>
          <p:cNvPr id="8" name="テキスト ボックス 21">
            <a:extLst>
              <a:ext uri="{FF2B5EF4-FFF2-40B4-BE49-F238E27FC236}">
                <a16:creationId xmlns:a16="http://schemas.microsoft.com/office/drawing/2014/main" id="{00000000-0008-0000-0600-00000A000000}"/>
              </a:ext>
            </a:extLst>
          </p:cNvPr>
          <p:cNvSpPr txBox="1"/>
          <p:nvPr/>
        </p:nvSpPr>
        <p:spPr>
          <a:xfrm>
            <a:off x="3152774" y="2111021"/>
            <a:ext cx="609601" cy="52387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kumimoji="1" lang="ja-JP" altLang="en-US" sz="1600" b="1">
                <a:solidFill>
                  <a:srgbClr val="FFFF00"/>
                </a:solidFill>
              </a:rPr>
              <a:t>●</a:t>
            </a:r>
            <a:endParaRPr kumimoji="1" lang="ja-JP" altLang="en-US" sz="1600" b="1">
              <a:solidFill>
                <a:schemeClr val="bg1"/>
              </a:solidFill>
            </a:endParaRPr>
          </a:p>
        </p:txBody>
      </p:sp>
      <p:sp>
        <p:nvSpPr>
          <p:cNvPr id="9" name="テキスト ボックス 22">
            <a:extLst>
              <a:ext uri="{FF2B5EF4-FFF2-40B4-BE49-F238E27FC236}">
                <a16:creationId xmlns:a16="http://schemas.microsoft.com/office/drawing/2014/main" id="{00000000-0008-0000-0600-00000B000000}"/>
              </a:ext>
            </a:extLst>
          </p:cNvPr>
          <p:cNvSpPr txBox="1"/>
          <p:nvPr/>
        </p:nvSpPr>
        <p:spPr>
          <a:xfrm>
            <a:off x="4586798" y="5560918"/>
            <a:ext cx="590551" cy="523875"/>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r>
              <a:rPr lang="ja-JP" altLang="en-US" sz="1600" b="1">
                <a:solidFill>
                  <a:srgbClr val="FFFF00"/>
                </a:solidFill>
              </a:rPr>
              <a:t>★</a:t>
            </a:r>
            <a:endParaRPr kumimoji="1" lang="ja-JP" altLang="en-US" sz="1600" b="1">
              <a:solidFill>
                <a:srgbClr val="FFFF00"/>
              </a:solidFill>
            </a:endParaRPr>
          </a:p>
        </p:txBody>
      </p:sp>
      <p:sp>
        <p:nvSpPr>
          <p:cNvPr id="10" name="テキスト ボックス 23">
            <a:extLst>
              <a:ext uri="{FF2B5EF4-FFF2-40B4-BE49-F238E27FC236}">
                <a16:creationId xmlns:a16="http://schemas.microsoft.com/office/drawing/2014/main" id="{00000000-0008-0000-0600-00000C000000}"/>
              </a:ext>
            </a:extLst>
          </p:cNvPr>
          <p:cNvSpPr txBox="1"/>
          <p:nvPr/>
        </p:nvSpPr>
        <p:spPr>
          <a:xfrm>
            <a:off x="3360198" y="-49273"/>
            <a:ext cx="3736041" cy="1543050"/>
          </a:xfrm>
          <a:prstGeom prst="rect">
            <a:avLst/>
          </a:prstGeom>
          <a:noFill/>
          <a:ln w="9525" cmpd="sng">
            <a:noFill/>
          </a:ln>
        </p:spPr>
        <p:style>
          <a:lnRef idx="0">
            <a:scrgbClr r="0" g="0" b="0"/>
          </a:lnRef>
          <a:fillRef idx="0">
            <a:scrgbClr r="0" g="0" b="0"/>
          </a:fillRef>
          <a:effectRef idx="0">
            <a:scrgbClr r="0" g="0" b="0"/>
          </a:effectRef>
          <a:fontRef idx="minor">
            <a:schemeClr val="dk1"/>
          </a:fontRef>
        </p:style>
        <p:txBody>
          <a:bodyPr wrap="square" rtlCol="0" anchor="t"/>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nSpc>
                <a:spcPts val="2600"/>
              </a:lnSpc>
            </a:pPr>
            <a:r>
              <a:rPr kumimoji="1" lang="ja-JP" altLang="en-US" sz="1600" b="1">
                <a:solidFill>
                  <a:schemeClr val="tx1"/>
                </a:solidFill>
              </a:rPr>
              <a:t>★：スタート　　　●：ゴール</a:t>
            </a:r>
            <a:endParaRPr kumimoji="1" lang="en-US" altLang="ja-JP" sz="1600" b="1">
              <a:solidFill>
                <a:schemeClr val="tx1"/>
              </a:solidFill>
            </a:endParaRPr>
          </a:p>
          <a:p>
            <a:pPr>
              <a:lnSpc>
                <a:spcPts val="2500"/>
              </a:lnSpc>
            </a:pPr>
            <a:r>
              <a:rPr kumimoji="1" lang="ja-JP" altLang="en-US" sz="1600" b="1">
                <a:solidFill>
                  <a:schemeClr val="tx1"/>
                </a:solidFill>
              </a:rPr>
              <a:t>　                               ：コース</a:t>
            </a:r>
            <a:r>
              <a:rPr kumimoji="1" lang="en-US" altLang="ja-JP" sz="1600" b="1">
                <a:solidFill>
                  <a:schemeClr val="tx1"/>
                </a:solidFill>
              </a:rPr>
              <a:t>(5km)</a:t>
            </a:r>
          </a:p>
        </p:txBody>
      </p:sp>
      <p:cxnSp>
        <p:nvCxnSpPr>
          <p:cNvPr id="12" name="直線矢印コネクタ 11">
            <a:extLst>
              <a:ext uri="{FF2B5EF4-FFF2-40B4-BE49-F238E27FC236}">
                <a16:creationId xmlns:a16="http://schemas.microsoft.com/office/drawing/2014/main" id="{00000000-0008-0000-0600-00001B000000}"/>
              </a:ext>
            </a:extLst>
          </p:cNvPr>
          <p:cNvCxnSpPr/>
          <p:nvPr/>
        </p:nvCxnSpPr>
        <p:spPr>
          <a:xfrm flipH="1" flipV="1">
            <a:off x="4931940" y="461944"/>
            <a:ext cx="490818" cy="0"/>
          </a:xfrm>
          <a:prstGeom prst="straightConnector1">
            <a:avLst/>
          </a:prstGeom>
          <a:ln w="57150">
            <a:solidFill>
              <a:srgbClr val="FFFF00"/>
            </a:solidFill>
            <a:prstDash val="sysDash"/>
            <a:tailEnd type="triangle"/>
          </a:ln>
        </p:spPr>
        <p:style>
          <a:lnRef idx="1">
            <a:schemeClr val="accent1"/>
          </a:lnRef>
          <a:fillRef idx="0">
            <a:schemeClr val="accent1"/>
          </a:fillRef>
          <a:effectRef idx="0">
            <a:schemeClr val="accent1"/>
          </a:effectRef>
          <a:fontRef idx="minor">
            <a:schemeClr val="tx1"/>
          </a:fontRef>
        </p:style>
      </p:cxnSp>
      <p:pic>
        <p:nvPicPr>
          <p:cNvPr id="14" name="図 13"/>
          <p:cNvPicPr>
            <a:picLocks noChangeAspect="1"/>
          </p:cNvPicPr>
          <p:nvPr/>
        </p:nvPicPr>
        <p:blipFill>
          <a:blip r:embed="rId3"/>
          <a:stretch>
            <a:fillRect/>
          </a:stretch>
        </p:blipFill>
        <p:spPr>
          <a:xfrm>
            <a:off x="7813254" y="0"/>
            <a:ext cx="3885260" cy="6878020"/>
          </a:xfrm>
          <a:prstGeom prst="rect">
            <a:avLst/>
          </a:prstGeom>
        </p:spPr>
      </p:pic>
    </p:spTree>
    <p:extLst>
      <p:ext uri="{BB962C8B-B14F-4D97-AF65-F5344CB8AC3E}">
        <p14:creationId xmlns:p14="http://schemas.microsoft.com/office/powerpoint/2010/main" val="17465821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0" y="245159"/>
            <a:ext cx="11757598" cy="6124754"/>
          </a:xfrm>
          <a:prstGeom prst="rect">
            <a:avLst/>
          </a:prstGeom>
          <a:noFill/>
        </p:spPr>
        <p:txBody>
          <a:bodyPr wrap="square" lIns="91440" tIns="45720" rIns="91440" bIns="45720" rtlCol="0" anchor="t">
            <a:spAutoFit/>
          </a:bodyPr>
          <a:lstStyle/>
          <a:p>
            <a:r>
              <a:rPr lang="ja-JP" altLang="en-US" sz="2800" b="1" u="sng" dirty="0">
                <a:latin typeface="Meiryo UI" panose="020B0604030504040204" pitchFamily="50" charset="-128"/>
                <a:ea typeface="Meiryo UI" panose="020B0604030504040204" pitchFamily="50" charset="-128"/>
              </a:rPr>
              <a:t>注意事項等</a:t>
            </a:r>
            <a:endParaRPr lang="en-US" altLang="ja-JP" sz="2800" b="1" u="sng" dirty="0">
              <a:latin typeface="Meiryo UI" panose="020B0604030504040204" pitchFamily="50" charset="-128"/>
              <a:ea typeface="Meiryo UI" panose="020B0604030504040204" pitchFamily="50" charset="-128"/>
            </a:endParaRPr>
          </a:p>
          <a:p>
            <a:endParaRPr lang="en-US" altLang="ja-JP" sz="2800" dirty="0">
              <a:latin typeface="Meiryo UI" panose="020B0604030504040204" pitchFamily="50" charset="-128"/>
              <a:ea typeface="Meiryo UI" panose="020B0604030504040204" pitchFamily="50" charset="-128"/>
            </a:endParaRPr>
          </a:p>
          <a:p>
            <a:r>
              <a:rPr lang="ja-JP" altLang="en-US" sz="2800" dirty="0">
                <a:latin typeface="Meiryo UI"/>
                <a:ea typeface="Meiryo UI"/>
              </a:rPr>
              <a:t>■他の登山客の迷惑になる行為はやめましょう（騒ぐ・すれすれを走り抜ける等）</a:t>
            </a:r>
            <a:endParaRPr lang="en-US" altLang="ja-JP" sz="2800" dirty="0">
              <a:latin typeface="Meiryo UI"/>
              <a:ea typeface="Meiryo UI"/>
            </a:endParaRPr>
          </a:p>
          <a:p>
            <a:r>
              <a:rPr lang="ja-JP" altLang="en-US" sz="2800" dirty="0">
                <a:latin typeface="Meiryo UI"/>
                <a:ea typeface="Meiryo UI"/>
              </a:rPr>
              <a:t>■登山道（←アスファルトではない場所）で登山者とすれ違う時は歩きましょう</a:t>
            </a:r>
          </a:p>
          <a:p>
            <a:r>
              <a:rPr lang="ja-JP" altLang="en-US" sz="2800" dirty="0">
                <a:latin typeface="Meiryo UI"/>
                <a:ea typeface="Meiryo UI"/>
              </a:rPr>
              <a:t>　（狭い道を走ってすれ違うと恐怖心を覚える方もあり）</a:t>
            </a:r>
          </a:p>
          <a:p>
            <a:r>
              <a:rPr lang="ja-JP" altLang="en-US" sz="2800" dirty="0">
                <a:latin typeface="Meiryo UI" panose="020B0604030504040204" pitchFamily="50" charset="-128"/>
                <a:ea typeface="Meiryo UI" panose="020B0604030504040204" pitchFamily="50" charset="-128"/>
              </a:rPr>
              <a:t>■コンディションを整えてお越しください。</a:t>
            </a:r>
            <a:endParaRPr lang="en-US" altLang="ja-JP" sz="2800" dirty="0">
              <a:latin typeface="Meiryo UI" panose="020B0604030504040204" pitchFamily="50" charset="-128"/>
              <a:ea typeface="Meiryo UI" panose="020B0604030504040204" pitchFamily="50" charset="-128"/>
            </a:endParaRPr>
          </a:p>
          <a:p>
            <a:r>
              <a:rPr kumimoji="1" lang="ja-JP" altLang="en-US" sz="2800" dirty="0">
                <a:latin typeface="Meiryo UI"/>
                <a:ea typeface="Meiryo UI"/>
              </a:rPr>
              <a:t>　</a:t>
            </a:r>
            <a:r>
              <a:rPr lang="ja-JP" altLang="en-US" sz="2800" dirty="0">
                <a:latin typeface="Meiryo UI"/>
                <a:ea typeface="Meiryo UI"/>
              </a:rPr>
              <a:t>　著しい疲労や</a:t>
            </a:r>
            <a:r>
              <a:rPr kumimoji="1" lang="ja-JP" altLang="en-US" sz="2800" dirty="0">
                <a:latin typeface="Meiryo UI"/>
                <a:ea typeface="Meiryo UI"/>
              </a:rPr>
              <a:t>睡眠不足、２日酔い、朝食無し等は避けましょう！</a:t>
            </a:r>
            <a:endParaRPr kumimoji="1" lang="en-US" altLang="ja-JP" sz="2800" dirty="0">
              <a:latin typeface="Meiryo UI"/>
              <a:ea typeface="Meiryo UI"/>
            </a:endParaRPr>
          </a:p>
          <a:p>
            <a:r>
              <a:rPr kumimoji="1" lang="ja-JP" altLang="en-US" sz="2800" dirty="0">
                <a:latin typeface="Meiryo UI"/>
                <a:ea typeface="Meiryo UI"/>
              </a:rPr>
              <a:t>■夏は次ページ熱中症への注意もご留意・実行お願いします</a:t>
            </a:r>
            <a:endParaRPr lang="ja-JP" altLang="en-US" sz="2800" dirty="0">
              <a:latin typeface="Meiryo UI"/>
              <a:ea typeface="Meiryo UI"/>
            </a:endParaRPr>
          </a:p>
          <a:p>
            <a:r>
              <a:rPr lang="ja-JP" sz="2800" dirty="0">
                <a:latin typeface="Meiryo UI"/>
                <a:ea typeface="Meiryo UI"/>
                <a:cs typeface="+mn-lt"/>
              </a:rPr>
              <a:t>■</a:t>
            </a:r>
            <a:r>
              <a:rPr lang="ja-JP" altLang="en-US" sz="2800" dirty="0">
                <a:latin typeface="Meiryo UI"/>
                <a:ea typeface="Meiryo UI"/>
                <a:cs typeface="+mn-lt"/>
              </a:rPr>
              <a:t>山道を走る・歩く方は足元（転倒・滑落）に十分ご注意ください。</a:t>
            </a:r>
            <a:endParaRPr lang="en-US" altLang="ja-JP" sz="2800" dirty="0">
              <a:latin typeface="Meiryo UI"/>
              <a:ea typeface="Meiryo UI"/>
              <a:cs typeface="+mn-lt"/>
            </a:endParaRPr>
          </a:p>
          <a:p>
            <a:r>
              <a:rPr lang="ja-JP" altLang="en-US" sz="2800" dirty="0">
                <a:latin typeface="Meiryo UI"/>
                <a:ea typeface="Meiryo UI"/>
                <a:cs typeface="+mn-lt"/>
              </a:rPr>
              <a:t>　　何かあった時のためにできる限り単独行動は避けてください</a:t>
            </a:r>
            <a:endParaRPr lang="ja-JP" dirty="0"/>
          </a:p>
          <a:p>
            <a:r>
              <a:rPr lang="ja-JP" altLang="en-US" sz="2800">
                <a:latin typeface="Meiryo UI"/>
                <a:ea typeface="Meiryo UI"/>
                <a:cs typeface="+mn-lt"/>
              </a:rPr>
              <a:t>　　（動物にもご注意ください）</a:t>
            </a:r>
            <a:endParaRPr lang="ja-JP" altLang="en-US" sz="2800" dirty="0">
              <a:latin typeface="Meiryo UI"/>
              <a:ea typeface="Meiryo UI"/>
              <a:cs typeface="+mn-lt"/>
            </a:endParaRPr>
          </a:p>
          <a:p>
            <a:endParaRPr lang="ja-JP" altLang="en-US" sz="2800" dirty="0">
              <a:latin typeface="Meiryo UI" panose="020B0604030504040204" pitchFamily="50" charset="-128"/>
              <a:ea typeface="Meiryo UI" panose="020B0604030504040204" pitchFamily="50" charset="-128"/>
            </a:endParaRPr>
          </a:p>
          <a:p>
            <a:endParaRPr lang="ja-JP" altLang="en-US" sz="2800" dirty="0">
              <a:latin typeface="Meiryo UI" panose="020B0604030504040204" pitchFamily="50" charset="-128"/>
              <a:ea typeface="Meiryo UI" panose="020B0604030504040204" pitchFamily="50" charset="-128"/>
            </a:endParaRPr>
          </a:p>
          <a:p>
            <a:endParaRPr lang="ja-JP" altLang="en-US" sz="280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4213922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1966122" y="0"/>
            <a:ext cx="8494633" cy="923330"/>
          </a:xfrm>
          <a:prstGeom prst="rect">
            <a:avLst/>
          </a:prstGeom>
          <a:noFill/>
        </p:spPr>
        <p:txBody>
          <a:bodyPr wrap="none" lIns="91440" tIns="45720" rIns="91440" bIns="45720">
            <a:spAutoFit/>
          </a:bodyPr>
          <a:lstStyle/>
          <a:p>
            <a:pPr algn="ctr"/>
            <a:r>
              <a:rPr lang="ja-JP" altLang="en-US" sz="5400" b="1" cap="none" spc="0">
                <a:ln w="22225">
                  <a:solidFill>
                    <a:schemeClr val="accent2"/>
                  </a:solidFill>
                  <a:prstDash val="solid"/>
                </a:ln>
                <a:solidFill>
                  <a:schemeClr val="accent2">
                    <a:lumMod val="40000"/>
                    <a:lumOff val="60000"/>
                  </a:schemeClr>
                </a:solidFill>
                <a:effectLst/>
              </a:rPr>
              <a:t>夏の練習は熱中症に</a:t>
            </a:r>
            <a:r>
              <a:rPr lang="ja-JP" altLang="en-US" sz="5400" b="1">
                <a:ln w="22225">
                  <a:solidFill>
                    <a:schemeClr val="accent2"/>
                  </a:solidFill>
                  <a:prstDash val="solid"/>
                </a:ln>
                <a:solidFill>
                  <a:schemeClr val="accent2">
                    <a:lumMod val="40000"/>
                    <a:lumOff val="60000"/>
                  </a:schemeClr>
                </a:solidFill>
              </a:rPr>
              <a:t>注意</a:t>
            </a:r>
            <a:r>
              <a:rPr lang="ja-JP" altLang="en-US" sz="5400" b="1" cap="none" spc="0">
                <a:ln w="22225">
                  <a:solidFill>
                    <a:schemeClr val="accent2"/>
                  </a:solidFill>
                  <a:prstDash val="solid"/>
                </a:ln>
                <a:solidFill>
                  <a:schemeClr val="accent2">
                    <a:lumMod val="40000"/>
                    <a:lumOff val="60000"/>
                  </a:schemeClr>
                </a:solidFill>
                <a:effectLst/>
              </a:rPr>
              <a:t>！</a:t>
            </a:r>
          </a:p>
        </p:txBody>
      </p:sp>
      <p:sp>
        <p:nvSpPr>
          <p:cNvPr id="5" name="テキスト ボックス 4"/>
          <p:cNvSpPr txBox="1"/>
          <p:nvPr/>
        </p:nvSpPr>
        <p:spPr>
          <a:xfrm>
            <a:off x="510930" y="923330"/>
            <a:ext cx="11833469" cy="4801314"/>
          </a:xfrm>
          <a:prstGeom prst="rect">
            <a:avLst/>
          </a:prstGeom>
          <a:noFill/>
        </p:spPr>
        <p:txBody>
          <a:bodyPr wrap="square" rtlCol="0">
            <a:spAutoFit/>
          </a:bodyPr>
          <a:lstStyle/>
          <a:p>
            <a:r>
              <a:rPr lang="ja-JP" altLang="en-US" b="1" u="sng"/>
              <a:t>練習前</a:t>
            </a:r>
            <a:endParaRPr lang="en-US" altLang="ja-JP" b="1" u="sng"/>
          </a:p>
          <a:p>
            <a:r>
              <a:rPr lang="ja-JP" altLang="en-US"/>
              <a:t>■ドリンク準備が十分な事を確認する（塩分糖分も必要）</a:t>
            </a:r>
            <a:endParaRPr lang="en-US" altLang="ja-JP"/>
          </a:p>
          <a:p>
            <a:r>
              <a:rPr lang="ja-JP" altLang="en-US"/>
              <a:t>■体調悪い／疲労度高い／炎天下に長時間いた場合等は無理に練習</a:t>
            </a:r>
            <a:r>
              <a:rPr lang="ja-JP" altLang="en-US" err="1"/>
              <a:t>するの</a:t>
            </a:r>
            <a:r>
              <a:rPr lang="ja-JP" altLang="en-US"/>
              <a:t>やめておきましょう</a:t>
            </a:r>
            <a:endParaRPr lang="en-US" altLang="ja-JP"/>
          </a:p>
          <a:p>
            <a:r>
              <a:rPr lang="ja-JP" altLang="en-US"/>
              <a:t>■淡い色系長袖、日焼け止め、帽子等で肌を守る（焼けた肌は発汗減少し体温調節機能低下）</a:t>
            </a:r>
            <a:endParaRPr lang="en-US" altLang="ja-JP"/>
          </a:p>
          <a:p>
            <a:endParaRPr lang="en-US" altLang="ja-JP"/>
          </a:p>
          <a:p>
            <a:r>
              <a:rPr lang="ja-JP" altLang="en-US" b="1" u="sng"/>
              <a:t>練習中</a:t>
            </a:r>
            <a:endParaRPr lang="en-US" altLang="ja-JP" b="1" u="sng"/>
          </a:p>
          <a:p>
            <a:r>
              <a:rPr lang="ja-JP" altLang="en-US"/>
              <a:t>■余裕をもったペースで絶対に無理しない。（特に運動慣れていない人、涼しい室内にいる事が多い人）</a:t>
            </a:r>
            <a:endParaRPr lang="en-US" altLang="ja-JP"/>
          </a:p>
          <a:p>
            <a:r>
              <a:rPr lang="ja-JP" altLang="en-US"/>
              <a:t>■距離も冬に走れた</a:t>
            </a:r>
            <a:r>
              <a:rPr lang="en-US" altLang="ja-JP"/>
              <a:t>MAX</a:t>
            </a:r>
            <a:r>
              <a:rPr lang="ja-JP" altLang="en-US"/>
              <a:t>距離の半分以下で</a:t>
            </a:r>
            <a:endParaRPr lang="en-US" altLang="ja-JP"/>
          </a:p>
          <a:p>
            <a:r>
              <a:rPr lang="ja-JP" altLang="en-US"/>
              <a:t>■水分はこまめに補給、塩分も必要。</a:t>
            </a:r>
            <a:r>
              <a:rPr kumimoji="1" lang="ja-JP" altLang="en-US"/>
              <a:t>（のど渇く前にちょっとずつ補給）</a:t>
            </a:r>
            <a:endParaRPr kumimoji="1" lang="en-US" altLang="ja-JP"/>
          </a:p>
          <a:p>
            <a:r>
              <a:rPr lang="ja-JP" altLang="en-US"/>
              <a:t>■異変に敏感に</a:t>
            </a:r>
            <a:r>
              <a:rPr kumimoji="1" lang="ja-JP" altLang="en-US"/>
              <a:t>（めまい、ほてり、だるさ、吐き気、急な筋肉痛、尿の色が濃い等）</a:t>
            </a:r>
            <a:endParaRPr kumimoji="1" lang="en-US" altLang="ja-JP"/>
          </a:p>
          <a:p>
            <a:r>
              <a:rPr lang="ja-JP" altLang="en-US"/>
              <a:t>■集合練習時はまわりでふらついている選手がいたらすぐ声掛けやめさせる</a:t>
            </a:r>
            <a:endParaRPr lang="en-US" altLang="ja-JP"/>
          </a:p>
          <a:p>
            <a:endParaRPr lang="en-US" altLang="ja-JP"/>
          </a:p>
          <a:p>
            <a:r>
              <a:rPr lang="ja-JP" altLang="en-US" b="1" u="sng">
                <a:solidFill>
                  <a:srgbClr val="FF0000"/>
                </a:solidFill>
              </a:rPr>
              <a:t>熱中症の疑いがあったら！</a:t>
            </a:r>
            <a:endParaRPr lang="en-US" altLang="ja-JP" b="1" u="sng">
              <a:solidFill>
                <a:srgbClr val="FF0000"/>
              </a:solidFill>
            </a:endParaRPr>
          </a:p>
          <a:p>
            <a:r>
              <a:rPr kumimoji="1" lang="ja-JP" altLang="en-US" b="1">
                <a:solidFill>
                  <a:srgbClr val="FF0000"/>
                </a:solidFill>
              </a:rPr>
              <a:t>意識あり　⇒日陰／エアコン効いた室内へ移動して休む、水分と塩分を補給、脇</a:t>
            </a:r>
            <a:r>
              <a:rPr kumimoji="1" lang="en-US" altLang="ja-JP" b="1">
                <a:solidFill>
                  <a:srgbClr val="FF0000"/>
                </a:solidFill>
              </a:rPr>
              <a:t>/</a:t>
            </a:r>
            <a:r>
              <a:rPr kumimoji="1" lang="ja-JP" altLang="en-US" b="1">
                <a:solidFill>
                  <a:srgbClr val="FF0000"/>
                </a:solidFill>
              </a:rPr>
              <a:t>首筋</a:t>
            </a:r>
            <a:r>
              <a:rPr kumimoji="1" lang="en-US" altLang="ja-JP" b="1">
                <a:solidFill>
                  <a:srgbClr val="FF0000"/>
                </a:solidFill>
              </a:rPr>
              <a:t>/</a:t>
            </a:r>
            <a:r>
              <a:rPr kumimoji="1" lang="ja-JP" altLang="en-US" b="1">
                <a:solidFill>
                  <a:srgbClr val="FF0000"/>
                </a:solidFill>
              </a:rPr>
              <a:t>鼠径部等を冷やす</a:t>
            </a:r>
            <a:endParaRPr kumimoji="1" lang="en-US" altLang="ja-JP" b="1">
              <a:solidFill>
                <a:srgbClr val="FF0000"/>
              </a:solidFill>
            </a:endParaRPr>
          </a:p>
          <a:p>
            <a:r>
              <a:rPr lang="ja-JP" altLang="en-US" b="1">
                <a:solidFill>
                  <a:srgbClr val="FF0000"/>
                </a:solidFill>
              </a:rPr>
              <a:t>意識なし　⇒周囲が救急車呼ぶ、日陰にうつし、衣服緩め、脇</a:t>
            </a:r>
            <a:r>
              <a:rPr lang="en-US" altLang="ja-JP" b="1">
                <a:solidFill>
                  <a:srgbClr val="FF0000"/>
                </a:solidFill>
              </a:rPr>
              <a:t>/</a:t>
            </a:r>
            <a:r>
              <a:rPr lang="ja-JP" altLang="en-US" b="1">
                <a:solidFill>
                  <a:srgbClr val="FF0000"/>
                </a:solidFill>
              </a:rPr>
              <a:t>首筋</a:t>
            </a:r>
            <a:r>
              <a:rPr lang="en-US" altLang="ja-JP" b="1">
                <a:solidFill>
                  <a:srgbClr val="FF0000"/>
                </a:solidFill>
              </a:rPr>
              <a:t>/</a:t>
            </a:r>
            <a:r>
              <a:rPr lang="ja-JP" altLang="en-US" b="1">
                <a:solidFill>
                  <a:srgbClr val="FF0000"/>
                </a:solidFill>
              </a:rPr>
              <a:t>鼠径部中心に水かける等冷やす</a:t>
            </a:r>
            <a:endParaRPr kumimoji="1" lang="en-US" altLang="ja-JP" b="1">
              <a:solidFill>
                <a:srgbClr val="FF0000"/>
              </a:solidFill>
            </a:endParaRPr>
          </a:p>
          <a:p>
            <a:r>
              <a:rPr lang="ja-JP" altLang="en-US" b="1">
                <a:solidFill>
                  <a:schemeClr val="accent2"/>
                </a:solidFill>
              </a:rPr>
              <a:t>　　　　　　</a:t>
            </a:r>
            <a:r>
              <a:rPr lang="en-US" altLang="ja-JP" b="1">
                <a:solidFill>
                  <a:schemeClr val="accent2"/>
                </a:solidFill>
              </a:rPr>
              <a:t>×</a:t>
            </a:r>
            <a:r>
              <a:rPr lang="ja-JP" altLang="en-US" b="1">
                <a:solidFill>
                  <a:schemeClr val="accent2"/>
                </a:solidFill>
              </a:rPr>
              <a:t>水分のみ補給（塩分無いと痙攣等で悪化）</a:t>
            </a:r>
            <a:endParaRPr lang="en-US" altLang="ja-JP" b="1">
              <a:solidFill>
                <a:schemeClr val="accent2"/>
              </a:solidFill>
            </a:endParaRPr>
          </a:p>
          <a:p>
            <a:r>
              <a:rPr lang="ja-JP" altLang="en-US" b="1">
                <a:solidFill>
                  <a:schemeClr val="accent2"/>
                </a:solidFill>
              </a:rPr>
              <a:t>　　　　　　</a:t>
            </a:r>
            <a:r>
              <a:rPr lang="en-US" altLang="ja-JP" b="1">
                <a:solidFill>
                  <a:schemeClr val="accent2"/>
                </a:solidFill>
              </a:rPr>
              <a:t>×</a:t>
            </a:r>
            <a:r>
              <a:rPr lang="ja-JP" altLang="en-US" b="1">
                <a:solidFill>
                  <a:schemeClr val="accent2"/>
                </a:solidFill>
              </a:rPr>
              <a:t>首の裏やおでこ冷やす（脳が冷えたと勘違い体温調節しなくなる）</a:t>
            </a:r>
            <a:endParaRPr kumimoji="1" lang="en-US" altLang="ja-JP" b="1">
              <a:solidFill>
                <a:schemeClr val="accent2"/>
              </a:solidFill>
            </a:endParaRPr>
          </a:p>
        </p:txBody>
      </p:sp>
    </p:spTree>
    <p:extLst>
      <p:ext uri="{BB962C8B-B14F-4D97-AF65-F5344CB8AC3E}">
        <p14:creationId xmlns:p14="http://schemas.microsoft.com/office/powerpoint/2010/main" val="1348829719"/>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6e9d908a-9f95-4997-80f1-3523e6bc2e19">
      <Terms xmlns="http://schemas.microsoft.com/office/infopath/2007/PartnerControls"/>
    </lcf76f155ced4ddcb4097134ff3c332f>
    <TaxCatchAll xmlns="25ec1c44-e65e-43e7-94fb-6edd69e0929a" xsi:nil="true"/>
  </documentManagement>
</p:properti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DA43775712445F4F82775BB460FB3292" ma:contentTypeVersion="18" ma:contentTypeDescription="新しいドキュメントを作成します。" ma:contentTypeScope="" ma:versionID="8e42fe8b183222c4c117a6db4a25b6c1">
  <xsd:schema xmlns:xsd="http://www.w3.org/2001/XMLSchema" xmlns:xs="http://www.w3.org/2001/XMLSchema" xmlns:p="http://schemas.microsoft.com/office/2006/metadata/properties" xmlns:ns2="6e9d908a-9f95-4997-80f1-3523e6bc2e19" xmlns:ns3="25ec1c44-e65e-43e7-94fb-6edd69e0929a" targetNamespace="http://schemas.microsoft.com/office/2006/metadata/properties" ma:root="true" ma:fieldsID="9e20836c3aff8573ef6390666352d87a" ns2:_="" ns3:_="">
    <xsd:import namespace="6e9d908a-9f95-4997-80f1-3523e6bc2e19"/>
    <xsd:import namespace="25ec1c44-e65e-43e7-94fb-6edd69e0929a"/>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LengthInSeconds" minOccurs="0"/>
                <xsd:element ref="ns2:MediaServiceDateTaken" minOccurs="0"/>
                <xsd:element ref="ns2:MediaServiceOCR" minOccurs="0"/>
                <xsd:element ref="ns2:MediaServiceAutoKeyPoints" minOccurs="0"/>
                <xsd:element ref="ns2:MediaServiceKeyPoints" minOccurs="0"/>
                <xsd:element ref="ns2:lcf76f155ced4ddcb4097134ff3c332f" minOccurs="0"/>
                <xsd:element ref="ns3:TaxCatchAll" minOccurs="0"/>
                <xsd:element ref="ns2:MediaServiceLoca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e9d908a-9f95-4997-80f1-3523e6bc2e1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画像タグ" ma:readOnly="false" ma:fieldId="{5cf76f15-5ced-4ddc-b409-7134ff3c332f}" ma:taxonomyMulti="true" ma:sspId="401df557-eeb5-435c-8d7c-77a7fa12a987"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5ec1c44-e65e-43e7-94fb-6edd69e0929a" elementFormDefault="qualified">
    <xsd:import namespace="http://schemas.microsoft.com/office/2006/documentManagement/types"/>
    <xsd:import namespace="http://schemas.microsoft.com/office/infopath/2007/PartnerControls"/>
    <xsd:element name="SharedWithUsers" ma:index="13" nillable="true" ma:displayName="共有相手"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共有相手の詳細情報" ma:internalName="SharedWithDetails" ma:readOnly="true">
      <xsd:simpleType>
        <xsd:restriction base="dms:Note">
          <xsd:maxLength value="255"/>
        </xsd:restriction>
      </xsd:simpleType>
    </xsd:element>
    <xsd:element name="TaxCatchAll" ma:index="22" nillable="true" ma:displayName="Taxonomy Catch All Column" ma:hidden="true" ma:list="{07a44d82-081a-4791-bff5-ed16b6724170}" ma:internalName="TaxCatchAll" ma:showField="CatchAllData" ma:web="25ec1c44-e65e-43e7-94fb-6edd69e0929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2DAD619-7818-401E-84F5-14920E50EBED}">
  <ds:schemaRefs>
    <ds:schemaRef ds:uri="25ec1c44-e65e-43e7-94fb-6edd69e0929a"/>
    <ds:schemaRef ds:uri="6e9d908a-9f95-4997-80f1-3523e6bc2e1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C7D5FDD-B0A1-4323-9346-070DD6381098}">
  <ds:schemaRefs>
    <ds:schemaRef ds:uri="25ec1c44-e65e-43e7-94fb-6edd69e0929a"/>
    <ds:schemaRef ds:uri="6e9d908a-9f95-4997-80f1-3523e6bc2e1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1CA0765F-B1E9-4A46-B5F2-B306FF4DB8D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692</Words>
  <Application>Microsoft Office PowerPoint</Application>
  <PresentationFormat>ワイド画面</PresentationFormat>
  <Paragraphs>77</Paragraphs>
  <Slides>5</Slides>
  <Notes>1</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5</vt:i4>
      </vt:variant>
    </vt:vector>
  </HeadingPairs>
  <TitlesOfParts>
    <vt:vector size="10" baseType="lpstr">
      <vt:lpstr>Meiryo UI</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Wada, Ryuta/和田 龍太</dc:creator>
  <cp:lastModifiedBy>Wada, Ryuta/和田 龍太</cp:lastModifiedBy>
  <cp:revision>1</cp:revision>
  <dcterms:created xsi:type="dcterms:W3CDTF">2022-07-06T23:10:27Z</dcterms:created>
  <dcterms:modified xsi:type="dcterms:W3CDTF">2024-05-27T09:33:45Z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0x010100DA43775712445F4F82775BB460FB3292</vt:lpwstr>
  </property>
  <property fmtid="{D5CDD505-2E9C-101B-9397-08002B2CF9AE}" pid="3" name="MediaServiceImageTags">
    <vt:lpwstr/>
  </property>
</Properties>
</file>

<file path=docProps/thumbnail.jpeg>
</file>